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0" r:id="rId4"/>
    <p:sldId id="261" r:id="rId5"/>
    <p:sldId id="262" r:id="rId6"/>
    <p:sldId id="265" r:id="rId7"/>
    <p:sldId id="264" r:id="rId8"/>
    <p:sldId id="263" r:id="rId9"/>
  </p:sldIdLst>
  <p:sldSz cx="12192000" cy="6858000"/>
  <p:notesSz cx="9296400" cy="688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539A5A-9B49-4586-9DEF-67F3072EBCE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092F602-DD1C-4EA1-9D01-59EF84C94582}">
      <dgm:prSet/>
      <dgm:spPr/>
      <dgm:t>
        <a:bodyPr/>
        <a:lstStyle/>
        <a:p>
          <a:r>
            <a:rPr lang="en-US" dirty="0"/>
            <a:t>1.  The supposedly reliable report turned out to be full of false statistics and ____________________.</a:t>
          </a:r>
        </a:p>
      </dgm:t>
    </dgm:pt>
    <dgm:pt modelId="{9920B93F-3321-4F88-BA90-C54D4E533168}" type="parTrans" cxnId="{ACD10949-4CB6-48C4-95BF-F77137FEC124}">
      <dgm:prSet/>
      <dgm:spPr/>
      <dgm:t>
        <a:bodyPr/>
        <a:lstStyle/>
        <a:p>
          <a:endParaRPr lang="en-US"/>
        </a:p>
      </dgm:t>
    </dgm:pt>
    <dgm:pt modelId="{FEB48858-6FAD-4B13-9AD8-23DDC81FEF72}" type="sibTrans" cxnId="{ACD10949-4CB6-48C4-95BF-F77137FEC124}">
      <dgm:prSet/>
      <dgm:spPr/>
      <dgm:t>
        <a:bodyPr/>
        <a:lstStyle/>
        <a:p>
          <a:endParaRPr lang="en-US"/>
        </a:p>
      </dgm:t>
    </dgm:pt>
    <dgm:pt modelId="{7E1A30EA-BAE7-4F45-A7D5-8CF638737D3D}">
      <dgm:prSet/>
      <dgm:spPr/>
      <dgm:t>
        <a:bodyPr/>
        <a:lstStyle/>
        <a:p>
          <a:r>
            <a:rPr lang="en-US" dirty="0"/>
            <a:t>2.  I was pretty ____________________ as a stagehand; I even lowered the curtain before the play ended.</a:t>
          </a:r>
        </a:p>
      </dgm:t>
    </dgm:pt>
    <dgm:pt modelId="{D797B359-19EE-479F-A327-9EAD01DC2A72}" type="parTrans" cxnId="{513A2B8F-5586-4CA8-8BB9-FF1CDEDACD4A}">
      <dgm:prSet/>
      <dgm:spPr/>
      <dgm:t>
        <a:bodyPr/>
        <a:lstStyle/>
        <a:p>
          <a:endParaRPr lang="en-US"/>
        </a:p>
      </dgm:t>
    </dgm:pt>
    <dgm:pt modelId="{059B64E0-F1B3-4D8E-A117-86105F50BB35}" type="sibTrans" cxnId="{513A2B8F-5586-4CA8-8BB9-FF1CDEDACD4A}">
      <dgm:prSet/>
      <dgm:spPr/>
      <dgm:t>
        <a:bodyPr/>
        <a:lstStyle/>
        <a:p>
          <a:endParaRPr lang="en-US"/>
        </a:p>
      </dgm:t>
    </dgm:pt>
    <dgm:pt modelId="{8B9B30F2-CCE9-47D6-BE89-6B304A99169A}">
      <dgm:prSet/>
      <dgm:spPr/>
      <dgm:t>
        <a:bodyPr/>
        <a:lstStyle/>
        <a:p>
          <a:r>
            <a:rPr lang="en-US" dirty="0"/>
            <a:t>3.  One ____________________ of Tyrell’s active imagination is his belief that invisible UFOs constantly circle his home.</a:t>
          </a:r>
        </a:p>
      </dgm:t>
    </dgm:pt>
    <dgm:pt modelId="{A6747BB0-6D74-4465-B716-9EAFD194501D}" type="parTrans" cxnId="{B0DAF380-14A9-4C10-AB42-3A45360BB7E0}">
      <dgm:prSet/>
      <dgm:spPr/>
      <dgm:t>
        <a:bodyPr/>
        <a:lstStyle/>
        <a:p>
          <a:endParaRPr lang="en-US"/>
        </a:p>
      </dgm:t>
    </dgm:pt>
    <dgm:pt modelId="{02B80831-47BB-4D08-8CBA-D12E659C99C9}" type="sibTrans" cxnId="{B0DAF380-14A9-4C10-AB42-3A45360BB7E0}">
      <dgm:prSet/>
      <dgm:spPr/>
      <dgm:t>
        <a:bodyPr/>
        <a:lstStyle/>
        <a:p>
          <a:endParaRPr lang="en-US"/>
        </a:p>
      </dgm:t>
    </dgm:pt>
    <dgm:pt modelId="{CF6CEAC8-6ADE-4DF0-978A-E75A6B6766B0}">
      <dgm:prSet/>
      <dgm:spPr/>
      <dgm:t>
        <a:bodyPr/>
        <a:lstStyle/>
        <a:p>
          <a:r>
            <a:rPr lang="en-US" dirty="0"/>
            <a:t>4.  The medical researcher is going to ____________________ a bold new idea on a possible cure for cancer.</a:t>
          </a:r>
        </a:p>
      </dgm:t>
    </dgm:pt>
    <dgm:pt modelId="{98DE2604-DB12-4DD5-AEA3-491EFAE66BA7}" type="parTrans" cxnId="{5129203A-C34C-4F67-B839-0170AC0DAC37}">
      <dgm:prSet/>
      <dgm:spPr/>
      <dgm:t>
        <a:bodyPr/>
        <a:lstStyle/>
        <a:p>
          <a:endParaRPr lang="en-US"/>
        </a:p>
      </dgm:t>
    </dgm:pt>
    <dgm:pt modelId="{CC8477AA-C7F3-46F4-ACAA-F9470AD4F3BD}" type="sibTrans" cxnId="{5129203A-C34C-4F67-B839-0170AC0DAC37}">
      <dgm:prSet/>
      <dgm:spPr/>
      <dgm:t>
        <a:bodyPr/>
        <a:lstStyle/>
        <a:p>
          <a:endParaRPr lang="en-US"/>
        </a:p>
      </dgm:t>
    </dgm:pt>
    <dgm:pt modelId="{178289E4-21F8-451F-AF1A-6A9DD747DF45}" type="pres">
      <dgm:prSet presAssocID="{13539A5A-9B49-4586-9DEF-67F3072EBCEE}" presName="vert0" presStyleCnt="0">
        <dgm:presLayoutVars>
          <dgm:dir/>
          <dgm:animOne val="branch"/>
          <dgm:animLvl val="lvl"/>
        </dgm:presLayoutVars>
      </dgm:prSet>
      <dgm:spPr/>
    </dgm:pt>
    <dgm:pt modelId="{454ADC8A-0337-4566-9D9D-E373FA216366}" type="pres">
      <dgm:prSet presAssocID="{7092F602-DD1C-4EA1-9D01-59EF84C94582}" presName="thickLine" presStyleLbl="alignNode1" presStyleIdx="0" presStyleCnt="4"/>
      <dgm:spPr/>
    </dgm:pt>
    <dgm:pt modelId="{3F7A2B56-D4AB-497A-8771-41A38511F30C}" type="pres">
      <dgm:prSet presAssocID="{7092F602-DD1C-4EA1-9D01-59EF84C94582}" presName="horz1" presStyleCnt="0"/>
      <dgm:spPr/>
    </dgm:pt>
    <dgm:pt modelId="{C85B80CC-CF50-41EF-A3D6-160D0096D60F}" type="pres">
      <dgm:prSet presAssocID="{7092F602-DD1C-4EA1-9D01-59EF84C94582}" presName="tx1" presStyleLbl="revTx" presStyleIdx="0" presStyleCnt="4"/>
      <dgm:spPr/>
    </dgm:pt>
    <dgm:pt modelId="{77E10F5D-7BF8-4563-A048-1B56109CAC4C}" type="pres">
      <dgm:prSet presAssocID="{7092F602-DD1C-4EA1-9D01-59EF84C94582}" presName="vert1" presStyleCnt="0"/>
      <dgm:spPr/>
    </dgm:pt>
    <dgm:pt modelId="{79E306F9-A320-498C-8931-3074E59BA059}" type="pres">
      <dgm:prSet presAssocID="{7E1A30EA-BAE7-4F45-A7D5-8CF638737D3D}" presName="thickLine" presStyleLbl="alignNode1" presStyleIdx="1" presStyleCnt="4"/>
      <dgm:spPr/>
    </dgm:pt>
    <dgm:pt modelId="{330CD987-D27B-4CEC-934B-B8DBAC2FB2CC}" type="pres">
      <dgm:prSet presAssocID="{7E1A30EA-BAE7-4F45-A7D5-8CF638737D3D}" presName="horz1" presStyleCnt="0"/>
      <dgm:spPr/>
    </dgm:pt>
    <dgm:pt modelId="{94A4C50A-A048-49C5-8D05-A6BE4B147EC1}" type="pres">
      <dgm:prSet presAssocID="{7E1A30EA-BAE7-4F45-A7D5-8CF638737D3D}" presName="tx1" presStyleLbl="revTx" presStyleIdx="1" presStyleCnt="4"/>
      <dgm:spPr/>
    </dgm:pt>
    <dgm:pt modelId="{0AF300C8-9A27-48CE-80B1-B00031B92B56}" type="pres">
      <dgm:prSet presAssocID="{7E1A30EA-BAE7-4F45-A7D5-8CF638737D3D}" presName="vert1" presStyleCnt="0"/>
      <dgm:spPr/>
    </dgm:pt>
    <dgm:pt modelId="{059A3E54-EA4B-4702-B89A-C9D1736DE5CE}" type="pres">
      <dgm:prSet presAssocID="{8B9B30F2-CCE9-47D6-BE89-6B304A99169A}" presName="thickLine" presStyleLbl="alignNode1" presStyleIdx="2" presStyleCnt="4"/>
      <dgm:spPr/>
    </dgm:pt>
    <dgm:pt modelId="{02FDDB6D-6C11-4D7A-8B45-33A13BBD3CB8}" type="pres">
      <dgm:prSet presAssocID="{8B9B30F2-CCE9-47D6-BE89-6B304A99169A}" presName="horz1" presStyleCnt="0"/>
      <dgm:spPr/>
    </dgm:pt>
    <dgm:pt modelId="{BF4E9663-59AD-4A11-9D99-FBCDF3047723}" type="pres">
      <dgm:prSet presAssocID="{8B9B30F2-CCE9-47D6-BE89-6B304A99169A}" presName="tx1" presStyleLbl="revTx" presStyleIdx="2" presStyleCnt="4"/>
      <dgm:spPr/>
    </dgm:pt>
    <dgm:pt modelId="{629A7F43-AFC8-43AA-AB87-AFD26336CA25}" type="pres">
      <dgm:prSet presAssocID="{8B9B30F2-CCE9-47D6-BE89-6B304A99169A}" presName="vert1" presStyleCnt="0"/>
      <dgm:spPr/>
    </dgm:pt>
    <dgm:pt modelId="{D0FEBBA5-54A6-4085-B74F-5AB77AAF8EF9}" type="pres">
      <dgm:prSet presAssocID="{CF6CEAC8-6ADE-4DF0-978A-E75A6B6766B0}" presName="thickLine" presStyleLbl="alignNode1" presStyleIdx="3" presStyleCnt="4"/>
      <dgm:spPr/>
    </dgm:pt>
    <dgm:pt modelId="{84F13302-DA14-43DD-90E6-849BD67F7717}" type="pres">
      <dgm:prSet presAssocID="{CF6CEAC8-6ADE-4DF0-978A-E75A6B6766B0}" presName="horz1" presStyleCnt="0"/>
      <dgm:spPr/>
    </dgm:pt>
    <dgm:pt modelId="{3C0E41CD-1D59-4C3D-A028-FEA2421523C0}" type="pres">
      <dgm:prSet presAssocID="{CF6CEAC8-6ADE-4DF0-978A-E75A6B6766B0}" presName="tx1" presStyleLbl="revTx" presStyleIdx="3" presStyleCnt="4"/>
      <dgm:spPr/>
    </dgm:pt>
    <dgm:pt modelId="{5A2C2230-6AAD-4742-9896-6323319F0458}" type="pres">
      <dgm:prSet presAssocID="{CF6CEAC8-6ADE-4DF0-978A-E75A6B6766B0}" presName="vert1" presStyleCnt="0"/>
      <dgm:spPr/>
    </dgm:pt>
  </dgm:ptLst>
  <dgm:cxnLst>
    <dgm:cxn modelId="{F85C100A-735D-4548-A717-EE1BAED439B2}" type="presOf" srcId="{CF6CEAC8-6ADE-4DF0-978A-E75A6B6766B0}" destId="{3C0E41CD-1D59-4C3D-A028-FEA2421523C0}" srcOrd="0" destOrd="0" presId="urn:microsoft.com/office/officeart/2008/layout/LinedList"/>
    <dgm:cxn modelId="{316D040E-7FC8-488D-BD1B-D1AAC617C1BC}" type="presOf" srcId="{8B9B30F2-CCE9-47D6-BE89-6B304A99169A}" destId="{BF4E9663-59AD-4A11-9D99-FBCDF3047723}" srcOrd="0" destOrd="0" presId="urn:microsoft.com/office/officeart/2008/layout/LinedList"/>
    <dgm:cxn modelId="{5129203A-C34C-4F67-B839-0170AC0DAC37}" srcId="{13539A5A-9B49-4586-9DEF-67F3072EBCEE}" destId="{CF6CEAC8-6ADE-4DF0-978A-E75A6B6766B0}" srcOrd="3" destOrd="0" parTransId="{98DE2604-DB12-4DD5-AEA3-491EFAE66BA7}" sibTransId="{CC8477AA-C7F3-46F4-ACAA-F9470AD4F3BD}"/>
    <dgm:cxn modelId="{F0D74048-EC08-4480-82CA-CDC69ECBF964}" type="presOf" srcId="{7E1A30EA-BAE7-4F45-A7D5-8CF638737D3D}" destId="{94A4C50A-A048-49C5-8D05-A6BE4B147EC1}" srcOrd="0" destOrd="0" presId="urn:microsoft.com/office/officeart/2008/layout/LinedList"/>
    <dgm:cxn modelId="{ACD10949-4CB6-48C4-95BF-F77137FEC124}" srcId="{13539A5A-9B49-4586-9DEF-67F3072EBCEE}" destId="{7092F602-DD1C-4EA1-9D01-59EF84C94582}" srcOrd="0" destOrd="0" parTransId="{9920B93F-3321-4F88-BA90-C54D4E533168}" sibTransId="{FEB48858-6FAD-4B13-9AD8-23DDC81FEF72}"/>
    <dgm:cxn modelId="{B0DAF380-14A9-4C10-AB42-3A45360BB7E0}" srcId="{13539A5A-9B49-4586-9DEF-67F3072EBCEE}" destId="{8B9B30F2-CCE9-47D6-BE89-6B304A99169A}" srcOrd="2" destOrd="0" parTransId="{A6747BB0-6D74-4465-B716-9EAFD194501D}" sibTransId="{02B80831-47BB-4D08-8CBA-D12E659C99C9}"/>
    <dgm:cxn modelId="{513A2B8F-5586-4CA8-8BB9-FF1CDEDACD4A}" srcId="{13539A5A-9B49-4586-9DEF-67F3072EBCEE}" destId="{7E1A30EA-BAE7-4F45-A7D5-8CF638737D3D}" srcOrd="1" destOrd="0" parTransId="{D797B359-19EE-479F-A327-9EAD01DC2A72}" sibTransId="{059B64E0-F1B3-4D8E-A117-86105F50BB35}"/>
    <dgm:cxn modelId="{CAD71097-18D8-4214-A3DF-3C3064631280}" type="presOf" srcId="{13539A5A-9B49-4586-9DEF-67F3072EBCEE}" destId="{178289E4-21F8-451F-AF1A-6A9DD747DF45}" srcOrd="0" destOrd="0" presId="urn:microsoft.com/office/officeart/2008/layout/LinedList"/>
    <dgm:cxn modelId="{566EDA99-B18A-43E2-A273-73EF0A7F5F44}" type="presOf" srcId="{7092F602-DD1C-4EA1-9D01-59EF84C94582}" destId="{C85B80CC-CF50-41EF-A3D6-160D0096D60F}" srcOrd="0" destOrd="0" presId="urn:microsoft.com/office/officeart/2008/layout/LinedList"/>
    <dgm:cxn modelId="{4BC2F760-4354-46E0-B73C-4D1BF1D16A64}" type="presParOf" srcId="{178289E4-21F8-451F-AF1A-6A9DD747DF45}" destId="{454ADC8A-0337-4566-9D9D-E373FA216366}" srcOrd="0" destOrd="0" presId="urn:microsoft.com/office/officeart/2008/layout/LinedList"/>
    <dgm:cxn modelId="{7E8F4A60-1634-4230-A499-48956CCA4199}" type="presParOf" srcId="{178289E4-21F8-451F-AF1A-6A9DD747DF45}" destId="{3F7A2B56-D4AB-497A-8771-41A38511F30C}" srcOrd="1" destOrd="0" presId="urn:microsoft.com/office/officeart/2008/layout/LinedList"/>
    <dgm:cxn modelId="{6EF1C148-9997-4BE3-89E1-EC7A7D3809D7}" type="presParOf" srcId="{3F7A2B56-D4AB-497A-8771-41A38511F30C}" destId="{C85B80CC-CF50-41EF-A3D6-160D0096D60F}" srcOrd="0" destOrd="0" presId="urn:microsoft.com/office/officeart/2008/layout/LinedList"/>
    <dgm:cxn modelId="{243DA9F4-A36D-4AA3-B86F-86D119E11237}" type="presParOf" srcId="{3F7A2B56-D4AB-497A-8771-41A38511F30C}" destId="{77E10F5D-7BF8-4563-A048-1B56109CAC4C}" srcOrd="1" destOrd="0" presId="urn:microsoft.com/office/officeart/2008/layout/LinedList"/>
    <dgm:cxn modelId="{45D58B57-3441-43EA-825D-64C504322C07}" type="presParOf" srcId="{178289E4-21F8-451F-AF1A-6A9DD747DF45}" destId="{79E306F9-A320-498C-8931-3074E59BA059}" srcOrd="2" destOrd="0" presId="urn:microsoft.com/office/officeart/2008/layout/LinedList"/>
    <dgm:cxn modelId="{56CAAB32-8E3A-44DC-B4D3-8D4061246DF2}" type="presParOf" srcId="{178289E4-21F8-451F-AF1A-6A9DD747DF45}" destId="{330CD987-D27B-4CEC-934B-B8DBAC2FB2CC}" srcOrd="3" destOrd="0" presId="urn:microsoft.com/office/officeart/2008/layout/LinedList"/>
    <dgm:cxn modelId="{97CA5978-E3E2-4A59-99EE-95FBF89EB763}" type="presParOf" srcId="{330CD987-D27B-4CEC-934B-B8DBAC2FB2CC}" destId="{94A4C50A-A048-49C5-8D05-A6BE4B147EC1}" srcOrd="0" destOrd="0" presId="urn:microsoft.com/office/officeart/2008/layout/LinedList"/>
    <dgm:cxn modelId="{66662D25-55E4-488A-A880-25B73123759F}" type="presParOf" srcId="{330CD987-D27B-4CEC-934B-B8DBAC2FB2CC}" destId="{0AF300C8-9A27-48CE-80B1-B00031B92B56}" srcOrd="1" destOrd="0" presId="urn:microsoft.com/office/officeart/2008/layout/LinedList"/>
    <dgm:cxn modelId="{94B3674F-472B-42F1-8A37-6034D619C640}" type="presParOf" srcId="{178289E4-21F8-451F-AF1A-6A9DD747DF45}" destId="{059A3E54-EA4B-4702-B89A-C9D1736DE5CE}" srcOrd="4" destOrd="0" presId="urn:microsoft.com/office/officeart/2008/layout/LinedList"/>
    <dgm:cxn modelId="{487128AC-C0F0-4025-81DD-522EB1254CDE}" type="presParOf" srcId="{178289E4-21F8-451F-AF1A-6A9DD747DF45}" destId="{02FDDB6D-6C11-4D7A-8B45-33A13BBD3CB8}" srcOrd="5" destOrd="0" presId="urn:microsoft.com/office/officeart/2008/layout/LinedList"/>
    <dgm:cxn modelId="{8C830D9E-694A-42B3-9608-004A228F605E}" type="presParOf" srcId="{02FDDB6D-6C11-4D7A-8B45-33A13BBD3CB8}" destId="{BF4E9663-59AD-4A11-9D99-FBCDF3047723}" srcOrd="0" destOrd="0" presId="urn:microsoft.com/office/officeart/2008/layout/LinedList"/>
    <dgm:cxn modelId="{5C67F26E-8C1E-4431-A122-64321139DEB4}" type="presParOf" srcId="{02FDDB6D-6C11-4D7A-8B45-33A13BBD3CB8}" destId="{629A7F43-AFC8-43AA-AB87-AFD26336CA25}" srcOrd="1" destOrd="0" presId="urn:microsoft.com/office/officeart/2008/layout/LinedList"/>
    <dgm:cxn modelId="{AB2C8F05-1FD3-4218-A026-E3B0C2C60568}" type="presParOf" srcId="{178289E4-21F8-451F-AF1A-6A9DD747DF45}" destId="{D0FEBBA5-54A6-4085-B74F-5AB77AAF8EF9}" srcOrd="6" destOrd="0" presId="urn:microsoft.com/office/officeart/2008/layout/LinedList"/>
    <dgm:cxn modelId="{7528135E-E687-4463-A640-7040FEE65413}" type="presParOf" srcId="{178289E4-21F8-451F-AF1A-6A9DD747DF45}" destId="{84F13302-DA14-43DD-90E6-849BD67F7717}" srcOrd="7" destOrd="0" presId="urn:microsoft.com/office/officeart/2008/layout/LinedList"/>
    <dgm:cxn modelId="{E584BE52-0A90-4927-9E25-BF396820DF2B}" type="presParOf" srcId="{84F13302-DA14-43DD-90E6-849BD67F7717}" destId="{3C0E41CD-1D59-4C3D-A028-FEA2421523C0}" srcOrd="0" destOrd="0" presId="urn:microsoft.com/office/officeart/2008/layout/LinedList"/>
    <dgm:cxn modelId="{05F37889-D48F-4297-94CB-C5A619266BDB}" type="presParOf" srcId="{84F13302-DA14-43DD-90E6-849BD67F7717}" destId="{5A2C2230-6AAD-4742-9896-6323319F045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F39B4B-91EE-4C63-B543-B197DD4B40D3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B118E66-7D54-477E-AC56-156F267113C0}">
      <dgm:prSet/>
      <dgm:spPr/>
      <dgm:t>
        <a:bodyPr/>
        <a:lstStyle/>
        <a:p>
          <a:r>
            <a:rPr lang="en-US" dirty="0"/>
            <a:t>5.  If we want to ____________________ our legal system, we will first have to face everything that is wrong with it.</a:t>
          </a:r>
        </a:p>
      </dgm:t>
    </dgm:pt>
    <dgm:pt modelId="{997F135F-D7F4-4DA4-80FD-65E6E672E786}" type="parTrans" cxnId="{4973A858-A1BC-4C75-9FB2-10E05D2356DF}">
      <dgm:prSet/>
      <dgm:spPr/>
      <dgm:t>
        <a:bodyPr/>
        <a:lstStyle/>
        <a:p>
          <a:endParaRPr lang="en-US"/>
        </a:p>
      </dgm:t>
    </dgm:pt>
    <dgm:pt modelId="{3E1804A6-0969-4E7B-80E4-8CCC644B9DD9}" type="sibTrans" cxnId="{4973A858-A1BC-4C75-9FB2-10E05D2356DF}">
      <dgm:prSet/>
      <dgm:spPr/>
      <dgm:t>
        <a:bodyPr/>
        <a:lstStyle/>
        <a:p>
          <a:endParaRPr lang="en-US"/>
        </a:p>
      </dgm:t>
    </dgm:pt>
    <dgm:pt modelId="{AE350BDE-5B6A-472F-B80E-AFD182CB8E4A}">
      <dgm:prSet/>
      <dgm:spPr/>
      <dgm:t>
        <a:bodyPr/>
        <a:lstStyle/>
        <a:p>
          <a:r>
            <a:rPr lang="en-US" dirty="0"/>
            <a:t>6.  I have noticed that a small snowstorm often ____________________ a large one.</a:t>
          </a:r>
        </a:p>
      </dgm:t>
    </dgm:pt>
    <dgm:pt modelId="{7920BB54-D350-4314-B54B-D8BD3DFE4EAA}" type="parTrans" cxnId="{B2FC1F3F-16C7-494B-891C-81F058253FFA}">
      <dgm:prSet/>
      <dgm:spPr/>
      <dgm:t>
        <a:bodyPr/>
        <a:lstStyle/>
        <a:p>
          <a:endParaRPr lang="en-US"/>
        </a:p>
      </dgm:t>
    </dgm:pt>
    <dgm:pt modelId="{70775BDB-CE86-4544-992B-B560AEEF40A2}" type="sibTrans" cxnId="{B2FC1F3F-16C7-494B-891C-81F058253FFA}">
      <dgm:prSet/>
      <dgm:spPr/>
      <dgm:t>
        <a:bodyPr/>
        <a:lstStyle/>
        <a:p>
          <a:endParaRPr lang="en-US"/>
        </a:p>
      </dgm:t>
    </dgm:pt>
    <dgm:pt modelId="{E79FBA94-D9F4-43AF-99EE-3D89BB374FE6}">
      <dgm:prSet/>
      <dgm:spPr/>
      <dgm:t>
        <a:bodyPr/>
        <a:lstStyle/>
        <a:p>
          <a:r>
            <a:rPr lang="en-US" dirty="0"/>
            <a:t>7.  Try as she might, Elizabeth could not ____________________ her own will on the other children.</a:t>
          </a:r>
        </a:p>
      </dgm:t>
    </dgm:pt>
    <dgm:pt modelId="{CAEDC495-95A8-439A-B3EE-38EF3622315D}" type="parTrans" cxnId="{910B8341-39CA-4E9E-98E1-57935D7F9FEA}">
      <dgm:prSet/>
      <dgm:spPr/>
      <dgm:t>
        <a:bodyPr/>
        <a:lstStyle/>
        <a:p>
          <a:endParaRPr lang="en-US"/>
        </a:p>
      </dgm:t>
    </dgm:pt>
    <dgm:pt modelId="{29E827F0-E919-41B7-B225-41903BCEBA80}" type="sibTrans" cxnId="{910B8341-39CA-4E9E-98E1-57935D7F9FEA}">
      <dgm:prSet/>
      <dgm:spPr/>
      <dgm:t>
        <a:bodyPr/>
        <a:lstStyle/>
        <a:p>
          <a:endParaRPr lang="en-US"/>
        </a:p>
      </dgm:t>
    </dgm:pt>
    <dgm:pt modelId="{B5DBCC4C-E31F-4517-ADF7-28E9923BEF8E}">
      <dgm:prSet/>
      <dgm:spPr/>
      <dgm:t>
        <a:bodyPr/>
        <a:lstStyle/>
        <a:p>
          <a:r>
            <a:rPr lang="en-US" dirty="0"/>
            <a:t>8.  Because Troy has a(n) ____________________ for running, he enjoys track and is one of the best athletes on the team.</a:t>
          </a:r>
        </a:p>
      </dgm:t>
    </dgm:pt>
    <dgm:pt modelId="{BFC30959-11AB-4310-89C9-02CA9C9B1EA0}" type="parTrans" cxnId="{769F1E9D-CECF-4A86-80FC-1AEC0888F17D}">
      <dgm:prSet/>
      <dgm:spPr/>
      <dgm:t>
        <a:bodyPr/>
        <a:lstStyle/>
        <a:p>
          <a:endParaRPr lang="en-US"/>
        </a:p>
      </dgm:t>
    </dgm:pt>
    <dgm:pt modelId="{902D3CA4-4C68-47D8-B65F-61CB2B95178A}" type="sibTrans" cxnId="{769F1E9D-CECF-4A86-80FC-1AEC0888F17D}">
      <dgm:prSet/>
      <dgm:spPr/>
      <dgm:t>
        <a:bodyPr/>
        <a:lstStyle/>
        <a:p>
          <a:endParaRPr lang="en-US"/>
        </a:p>
      </dgm:t>
    </dgm:pt>
    <dgm:pt modelId="{41A26E33-D2AF-4E1B-9648-C00E55EE661E}" type="pres">
      <dgm:prSet presAssocID="{C0F39B4B-91EE-4C63-B543-B197DD4B40D3}" presName="vert0" presStyleCnt="0">
        <dgm:presLayoutVars>
          <dgm:dir/>
          <dgm:animOne val="branch"/>
          <dgm:animLvl val="lvl"/>
        </dgm:presLayoutVars>
      </dgm:prSet>
      <dgm:spPr/>
    </dgm:pt>
    <dgm:pt modelId="{ABBF077F-F82A-4947-9E07-F7A6A71DD37C}" type="pres">
      <dgm:prSet presAssocID="{FB118E66-7D54-477E-AC56-156F267113C0}" presName="thickLine" presStyleLbl="alignNode1" presStyleIdx="0" presStyleCnt="4"/>
      <dgm:spPr/>
    </dgm:pt>
    <dgm:pt modelId="{546B057C-D816-4681-9B59-8F7E31556F66}" type="pres">
      <dgm:prSet presAssocID="{FB118E66-7D54-477E-AC56-156F267113C0}" presName="horz1" presStyleCnt="0"/>
      <dgm:spPr/>
    </dgm:pt>
    <dgm:pt modelId="{2D7DB3D6-1B44-4D5C-B084-DDA063DD3436}" type="pres">
      <dgm:prSet presAssocID="{FB118E66-7D54-477E-AC56-156F267113C0}" presName="tx1" presStyleLbl="revTx" presStyleIdx="0" presStyleCnt="4"/>
      <dgm:spPr/>
    </dgm:pt>
    <dgm:pt modelId="{BE9E1E79-056B-40D2-9517-08C98A7D0E37}" type="pres">
      <dgm:prSet presAssocID="{FB118E66-7D54-477E-AC56-156F267113C0}" presName="vert1" presStyleCnt="0"/>
      <dgm:spPr/>
    </dgm:pt>
    <dgm:pt modelId="{6061325D-AF87-4C28-BF58-2935F5CBE0B7}" type="pres">
      <dgm:prSet presAssocID="{AE350BDE-5B6A-472F-B80E-AFD182CB8E4A}" presName="thickLine" presStyleLbl="alignNode1" presStyleIdx="1" presStyleCnt="4"/>
      <dgm:spPr/>
    </dgm:pt>
    <dgm:pt modelId="{ACBE3A2A-B827-432C-BD69-E937821B936D}" type="pres">
      <dgm:prSet presAssocID="{AE350BDE-5B6A-472F-B80E-AFD182CB8E4A}" presName="horz1" presStyleCnt="0"/>
      <dgm:spPr/>
    </dgm:pt>
    <dgm:pt modelId="{042D1B6A-0AB1-4A1D-B0A3-3B07ADAD097B}" type="pres">
      <dgm:prSet presAssocID="{AE350BDE-5B6A-472F-B80E-AFD182CB8E4A}" presName="tx1" presStyleLbl="revTx" presStyleIdx="1" presStyleCnt="4"/>
      <dgm:spPr/>
    </dgm:pt>
    <dgm:pt modelId="{36C3306F-773C-4A25-96E5-53BECB8305A3}" type="pres">
      <dgm:prSet presAssocID="{AE350BDE-5B6A-472F-B80E-AFD182CB8E4A}" presName="vert1" presStyleCnt="0"/>
      <dgm:spPr/>
    </dgm:pt>
    <dgm:pt modelId="{02A8A9C1-8697-4C22-AB0A-255E49627F8C}" type="pres">
      <dgm:prSet presAssocID="{E79FBA94-D9F4-43AF-99EE-3D89BB374FE6}" presName="thickLine" presStyleLbl="alignNode1" presStyleIdx="2" presStyleCnt="4"/>
      <dgm:spPr/>
    </dgm:pt>
    <dgm:pt modelId="{C4A40248-F061-4EB0-B950-995B1EBFD3FA}" type="pres">
      <dgm:prSet presAssocID="{E79FBA94-D9F4-43AF-99EE-3D89BB374FE6}" presName="horz1" presStyleCnt="0"/>
      <dgm:spPr/>
    </dgm:pt>
    <dgm:pt modelId="{7DB2DD9D-B416-4A4D-A7A6-8BA61BCD7043}" type="pres">
      <dgm:prSet presAssocID="{E79FBA94-D9F4-43AF-99EE-3D89BB374FE6}" presName="tx1" presStyleLbl="revTx" presStyleIdx="2" presStyleCnt="4"/>
      <dgm:spPr/>
    </dgm:pt>
    <dgm:pt modelId="{A3AB7FF8-391D-4C80-8AE0-695F7D594DB2}" type="pres">
      <dgm:prSet presAssocID="{E79FBA94-D9F4-43AF-99EE-3D89BB374FE6}" presName="vert1" presStyleCnt="0"/>
      <dgm:spPr/>
    </dgm:pt>
    <dgm:pt modelId="{CFCF2F4F-B50E-4DBB-8695-1D7A806A1975}" type="pres">
      <dgm:prSet presAssocID="{B5DBCC4C-E31F-4517-ADF7-28E9923BEF8E}" presName="thickLine" presStyleLbl="alignNode1" presStyleIdx="3" presStyleCnt="4"/>
      <dgm:spPr/>
    </dgm:pt>
    <dgm:pt modelId="{7EAFAFD1-1BFD-495D-894B-CD21F95A68B0}" type="pres">
      <dgm:prSet presAssocID="{B5DBCC4C-E31F-4517-ADF7-28E9923BEF8E}" presName="horz1" presStyleCnt="0"/>
      <dgm:spPr/>
    </dgm:pt>
    <dgm:pt modelId="{4FECF4FC-5B43-4479-8D33-DF0A93DC8B60}" type="pres">
      <dgm:prSet presAssocID="{B5DBCC4C-E31F-4517-ADF7-28E9923BEF8E}" presName="tx1" presStyleLbl="revTx" presStyleIdx="3" presStyleCnt="4"/>
      <dgm:spPr/>
    </dgm:pt>
    <dgm:pt modelId="{8B0A9D39-9710-43A7-816E-15AA4487440C}" type="pres">
      <dgm:prSet presAssocID="{B5DBCC4C-E31F-4517-ADF7-28E9923BEF8E}" presName="vert1" presStyleCnt="0"/>
      <dgm:spPr/>
    </dgm:pt>
  </dgm:ptLst>
  <dgm:cxnLst>
    <dgm:cxn modelId="{D9644626-3F79-4E2B-9C8B-3BADA70EFA47}" type="presOf" srcId="{FB118E66-7D54-477E-AC56-156F267113C0}" destId="{2D7DB3D6-1B44-4D5C-B084-DDA063DD3436}" srcOrd="0" destOrd="0" presId="urn:microsoft.com/office/officeart/2008/layout/LinedList"/>
    <dgm:cxn modelId="{B2FC1F3F-16C7-494B-891C-81F058253FFA}" srcId="{C0F39B4B-91EE-4C63-B543-B197DD4B40D3}" destId="{AE350BDE-5B6A-472F-B80E-AFD182CB8E4A}" srcOrd="1" destOrd="0" parTransId="{7920BB54-D350-4314-B54B-D8BD3DFE4EAA}" sibTransId="{70775BDB-CE86-4544-992B-B560AEEF40A2}"/>
    <dgm:cxn modelId="{3930835B-19C9-40D6-885B-5A23E96ADFF6}" type="presOf" srcId="{B5DBCC4C-E31F-4517-ADF7-28E9923BEF8E}" destId="{4FECF4FC-5B43-4479-8D33-DF0A93DC8B60}" srcOrd="0" destOrd="0" presId="urn:microsoft.com/office/officeart/2008/layout/LinedList"/>
    <dgm:cxn modelId="{910B8341-39CA-4E9E-98E1-57935D7F9FEA}" srcId="{C0F39B4B-91EE-4C63-B543-B197DD4B40D3}" destId="{E79FBA94-D9F4-43AF-99EE-3D89BB374FE6}" srcOrd="2" destOrd="0" parTransId="{CAEDC495-95A8-439A-B3EE-38EF3622315D}" sibTransId="{29E827F0-E919-41B7-B225-41903BCEBA80}"/>
    <dgm:cxn modelId="{4973A858-A1BC-4C75-9FB2-10E05D2356DF}" srcId="{C0F39B4B-91EE-4C63-B543-B197DD4B40D3}" destId="{FB118E66-7D54-477E-AC56-156F267113C0}" srcOrd="0" destOrd="0" parTransId="{997F135F-D7F4-4DA4-80FD-65E6E672E786}" sibTransId="{3E1804A6-0969-4E7B-80E4-8CCC644B9DD9}"/>
    <dgm:cxn modelId="{4B3E8879-0A1B-4F43-B0C3-851E99BD3559}" type="presOf" srcId="{E79FBA94-D9F4-43AF-99EE-3D89BB374FE6}" destId="{7DB2DD9D-B416-4A4D-A7A6-8BA61BCD7043}" srcOrd="0" destOrd="0" presId="urn:microsoft.com/office/officeart/2008/layout/LinedList"/>
    <dgm:cxn modelId="{2504E08A-2EA6-49D1-AEEB-DD26DEFB42E6}" type="presOf" srcId="{AE350BDE-5B6A-472F-B80E-AFD182CB8E4A}" destId="{042D1B6A-0AB1-4A1D-B0A3-3B07ADAD097B}" srcOrd="0" destOrd="0" presId="urn:microsoft.com/office/officeart/2008/layout/LinedList"/>
    <dgm:cxn modelId="{769F1E9D-CECF-4A86-80FC-1AEC0888F17D}" srcId="{C0F39B4B-91EE-4C63-B543-B197DD4B40D3}" destId="{B5DBCC4C-E31F-4517-ADF7-28E9923BEF8E}" srcOrd="3" destOrd="0" parTransId="{BFC30959-11AB-4310-89C9-02CA9C9B1EA0}" sibTransId="{902D3CA4-4C68-47D8-B65F-61CB2B95178A}"/>
    <dgm:cxn modelId="{6615AEBE-33D1-439F-B451-30B7DE2FC271}" type="presOf" srcId="{C0F39B4B-91EE-4C63-B543-B197DD4B40D3}" destId="{41A26E33-D2AF-4E1B-9648-C00E55EE661E}" srcOrd="0" destOrd="0" presId="urn:microsoft.com/office/officeart/2008/layout/LinedList"/>
    <dgm:cxn modelId="{9E060D32-E808-4E14-ADF1-39FBE21AA7EF}" type="presParOf" srcId="{41A26E33-D2AF-4E1B-9648-C00E55EE661E}" destId="{ABBF077F-F82A-4947-9E07-F7A6A71DD37C}" srcOrd="0" destOrd="0" presId="urn:microsoft.com/office/officeart/2008/layout/LinedList"/>
    <dgm:cxn modelId="{311A810B-0B62-47CB-92F0-EBA8ADBB29BD}" type="presParOf" srcId="{41A26E33-D2AF-4E1B-9648-C00E55EE661E}" destId="{546B057C-D816-4681-9B59-8F7E31556F66}" srcOrd="1" destOrd="0" presId="urn:microsoft.com/office/officeart/2008/layout/LinedList"/>
    <dgm:cxn modelId="{DA865DAC-951F-47CD-A0CC-7304DC1B1162}" type="presParOf" srcId="{546B057C-D816-4681-9B59-8F7E31556F66}" destId="{2D7DB3D6-1B44-4D5C-B084-DDA063DD3436}" srcOrd="0" destOrd="0" presId="urn:microsoft.com/office/officeart/2008/layout/LinedList"/>
    <dgm:cxn modelId="{01B53F71-E905-4E24-A227-20A2EF15B4D0}" type="presParOf" srcId="{546B057C-D816-4681-9B59-8F7E31556F66}" destId="{BE9E1E79-056B-40D2-9517-08C98A7D0E37}" srcOrd="1" destOrd="0" presId="urn:microsoft.com/office/officeart/2008/layout/LinedList"/>
    <dgm:cxn modelId="{E09BF710-8574-45E5-ACFE-D25247707F47}" type="presParOf" srcId="{41A26E33-D2AF-4E1B-9648-C00E55EE661E}" destId="{6061325D-AF87-4C28-BF58-2935F5CBE0B7}" srcOrd="2" destOrd="0" presId="urn:microsoft.com/office/officeart/2008/layout/LinedList"/>
    <dgm:cxn modelId="{4489DE41-3971-4998-9F21-0DE8B5845997}" type="presParOf" srcId="{41A26E33-D2AF-4E1B-9648-C00E55EE661E}" destId="{ACBE3A2A-B827-432C-BD69-E937821B936D}" srcOrd="3" destOrd="0" presId="urn:microsoft.com/office/officeart/2008/layout/LinedList"/>
    <dgm:cxn modelId="{146304F3-F1FF-4BBA-BF37-062D34DF1291}" type="presParOf" srcId="{ACBE3A2A-B827-432C-BD69-E937821B936D}" destId="{042D1B6A-0AB1-4A1D-B0A3-3B07ADAD097B}" srcOrd="0" destOrd="0" presId="urn:microsoft.com/office/officeart/2008/layout/LinedList"/>
    <dgm:cxn modelId="{197BA3A3-C6C8-4A2B-BAD6-4E175FAFE92A}" type="presParOf" srcId="{ACBE3A2A-B827-432C-BD69-E937821B936D}" destId="{36C3306F-773C-4A25-96E5-53BECB8305A3}" srcOrd="1" destOrd="0" presId="urn:microsoft.com/office/officeart/2008/layout/LinedList"/>
    <dgm:cxn modelId="{22ED3DE5-A71A-4B75-AEDB-944B4DFA37FB}" type="presParOf" srcId="{41A26E33-D2AF-4E1B-9648-C00E55EE661E}" destId="{02A8A9C1-8697-4C22-AB0A-255E49627F8C}" srcOrd="4" destOrd="0" presId="urn:microsoft.com/office/officeart/2008/layout/LinedList"/>
    <dgm:cxn modelId="{FF097870-7FD2-4E42-93BE-BFAB91125B34}" type="presParOf" srcId="{41A26E33-D2AF-4E1B-9648-C00E55EE661E}" destId="{C4A40248-F061-4EB0-B950-995B1EBFD3FA}" srcOrd="5" destOrd="0" presId="urn:microsoft.com/office/officeart/2008/layout/LinedList"/>
    <dgm:cxn modelId="{4A6D3404-8759-4BCB-8820-C25AC355C8DA}" type="presParOf" srcId="{C4A40248-F061-4EB0-B950-995B1EBFD3FA}" destId="{7DB2DD9D-B416-4A4D-A7A6-8BA61BCD7043}" srcOrd="0" destOrd="0" presId="urn:microsoft.com/office/officeart/2008/layout/LinedList"/>
    <dgm:cxn modelId="{F03C3848-DF4A-433E-97CF-089330F9F94F}" type="presParOf" srcId="{C4A40248-F061-4EB0-B950-995B1EBFD3FA}" destId="{A3AB7FF8-391D-4C80-8AE0-695F7D594DB2}" srcOrd="1" destOrd="0" presId="urn:microsoft.com/office/officeart/2008/layout/LinedList"/>
    <dgm:cxn modelId="{1CFEF945-70BD-4835-AE61-868479AC2A5D}" type="presParOf" srcId="{41A26E33-D2AF-4E1B-9648-C00E55EE661E}" destId="{CFCF2F4F-B50E-4DBB-8695-1D7A806A1975}" srcOrd="6" destOrd="0" presId="urn:microsoft.com/office/officeart/2008/layout/LinedList"/>
    <dgm:cxn modelId="{AB642472-BD3E-4093-99A3-706ABCF816C6}" type="presParOf" srcId="{41A26E33-D2AF-4E1B-9648-C00E55EE661E}" destId="{7EAFAFD1-1BFD-495D-894B-CD21F95A68B0}" srcOrd="7" destOrd="0" presId="urn:microsoft.com/office/officeart/2008/layout/LinedList"/>
    <dgm:cxn modelId="{7FB0DE98-E674-4D0F-AC51-EEB3DB2109BB}" type="presParOf" srcId="{7EAFAFD1-1BFD-495D-894B-CD21F95A68B0}" destId="{4FECF4FC-5B43-4479-8D33-DF0A93DC8B60}" srcOrd="0" destOrd="0" presId="urn:microsoft.com/office/officeart/2008/layout/LinedList"/>
    <dgm:cxn modelId="{C34246DA-7BB6-4094-AA40-D4E904AC686D}" type="presParOf" srcId="{7EAFAFD1-1BFD-495D-894B-CD21F95A68B0}" destId="{8B0A9D39-9710-43A7-816E-15AA4487440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A524DB-A1FB-4B1E-A444-853A5175A9E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F1344DF-3DC5-40DE-85CD-D0C3102EF620}">
      <dgm:prSet/>
      <dgm:spPr/>
      <dgm:t>
        <a:bodyPr/>
        <a:lstStyle/>
        <a:p>
          <a:r>
            <a:rPr lang="en-US" dirty="0"/>
            <a:t>9.  A(n) ____________________ handling of the tense situation will result in everyone feeling like a winner.</a:t>
          </a:r>
        </a:p>
      </dgm:t>
    </dgm:pt>
    <dgm:pt modelId="{B01E7340-B0F8-48F5-AC25-2109197458DA}" type="parTrans" cxnId="{B685A855-B839-43BB-9C6B-A7A365B662B7}">
      <dgm:prSet/>
      <dgm:spPr/>
      <dgm:t>
        <a:bodyPr/>
        <a:lstStyle/>
        <a:p>
          <a:endParaRPr lang="en-US"/>
        </a:p>
      </dgm:t>
    </dgm:pt>
    <dgm:pt modelId="{F825E59F-929B-468E-B268-EF7332E2F3F8}" type="sibTrans" cxnId="{B685A855-B839-43BB-9C6B-A7A365B662B7}">
      <dgm:prSet/>
      <dgm:spPr/>
      <dgm:t>
        <a:bodyPr/>
        <a:lstStyle/>
        <a:p>
          <a:endParaRPr lang="en-US"/>
        </a:p>
      </dgm:t>
    </dgm:pt>
    <dgm:pt modelId="{92611C5E-67F0-4845-A0DD-1BBB57C754DE}">
      <dgm:prSet/>
      <dgm:spPr/>
      <dgm:t>
        <a:bodyPr/>
        <a:lstStyle/>
        <a:p>
          <a:r>
            <a:rPr lang="en-US" dirty="0"/>
            <a:t>10.  Her natural ____________________ was gloomy, but she tried not to mope.</a:t>
          </a:r>
        </a:p>
      </dgm:t>
    </dgm:pt>
    <dgm:pt modelId="{C258D477-7AAE-4725-81E4-A9C6C2D83ABB}" type="parTrans" cxnId="{9FEFF77C-EC41-4D79-A18C-ACCB96FDA81C}">
      <dgm:prSet/>
      <dgm:spPr/>
      <dgm:t>
        <a:bodyPr/>
        <a:lstStyle/>
        <a:p>
          <a:endParaRPr lang="en-US"/>
        </a:p>
      </dgm:t>
    </dgm:pt>
    <dgm:pt modelId="{4EE59511-7A07-48B9-9BA6-D2508639D7F1}" type="sibTrans" cxnId="{9FEFF77C-EC41-4D79-A18C-ACCB96FDA81C}">
      <dgm:prSet/>
      <dgm:spPr/>
      <dgm:t>
        <a:bodyPr/>
        <a:lstStyle/>
        <a:p>
          <a:endParaRPr lang="en-US"/>
        </a:p>
      </dgm:t>
    </dgm:pt>
    <dgm:pt modelId="{B5B8D32A-1B52-4911-9713-C92FCE1E1980}">
      <dgm:prSet/>
      <dgm:spPr/>
      <dgm:t>
        <a:bodyPr/>
        <a:lstStyle/>
        <a:p>
          <a:r>
            <a:rPr lang="en-US" dirty="0"/>
            <a:t>11.  A(n) ____________________ of the hated dictator was burned in the town square.</a:t>
          </a:r>
        </a:p>
      </dgm:t>
    </dgm:pt>
    <dgm:pt modelId="{6C8A9C9F-A18E-426C-8D43-7B819EF6CDB5}" type="parTrans" cxnId="{1E2D96C3-4067-4BA7-8C84-19166C7E132B}">
      <dgm:prSet/>
      <dgm:spPr/>
      <dgm:t>
        <a:bodyPr/>
        <a:lstStyle/>
        <a:p>
          <a:endParaRPr lang="en-US"/>
        </a:p>
      </dgm:t>
    </dgm:pt>
    <dgm:pt modelId="{06A2DFD2-F25C-485F-BB19-F840007A6310}" type="sibTrans" cxnId="{1E2D96C3-4067-4BA7-8C84-19166C7E132B}">
      <dgm:prSet/>
      <dgm:spPr/>
      <dgm:t>
        <a:bodyPr/>
        <a:lstStyle/>
        <a:p>
          <a:endParaRPr lang="en-US"/>
        </a:p>
      </dgm:t>
    </dgm:pt>
    <dgm:pt modelId="{FEB94335-B174-46D9-B2A4-164A9E39A9B3}">
      <dgm:prSet/>
      <dgm:spPr/>
      <dgm:t>
        <a:bodyPr/>
        <a:lstStyle/>
        <a:p>
          <a:r>
            <a:rPr lang="en-US" dirty="0"/>
            <a:t>12.  I consider the years between 1985 and 1995 to be Joshua’s ____________________ period because he developed all his ideas </a:t>
          </a:r>
          <a:r>
            <a:rPr lang="en-US"/>
            <a:t>and opinions then.</a:t>
          </a:r>
          <a:endParaRPr lang="en-US" dirty="0"/>
        </a:p>
      </dgm:t>
    </dgm:pt>
    <dgm:pt modelId="{D056A281-98DF-40F1-9341-D20A9E5EDDB3}" type="parTrans" cxnId="{369A416C-56B9-4E32-A581-CDE044FED395}">
      <dgm:prSet/>
      <dgm:spPr/>
      <dgm:t>
        <a:bodyPr/>
        <a:lstStyle/>
        <a:p>
          <a:endParaRPr lang="en-US"/>
        </a:p>
      </dgm:t>
    </dgm:pt>
    <dgm:pt modelId="{AE0516FE-9BD4-4C0B-9797-15D8B2B90D63}" type="sibTrans" cxnId="{369A416C-56B9-4E32-A581-CDE044FED395}">
      <dgm:prSet/>
      <dgm:spPr/>
      <dgm:t>
        <a:bodyPr/>
        <a:lstStyle/>
        <a:p>
          <a:endParaRPr lang="en-US"/>
        </a:p>
      </dgm:t>
    </dgm:pt>
    <dgm:pt modelId="{6918F712-127C-4BCF-A0A3-C91D92AF91C1}" type="pres">
      <dgm:prSet presAssocID="{B2A524DB-A1FB-4B1E-A444-853A5175A9E6}" presName="vert0" presStyleCnt="0">
        <dgm:presLayoutVars>
          <dgm:dir/>
          <dgm:animOne val="branch"/>
          <dgm:animLvl val="lvl"/>
        </dgm:presLayoutVars>
      </dgm:prSet>
      <dgm:spPr/>
    </dgm:pt>
    <dgm:pt modelId="{8499C0C3-9E8A-483A-8483-DEE61E87387B}" type="pres">
      <dgm:prSet presAssocID="{4F1344DF-3DC5-40DE-85CD-D0C3102EF620}" presName="thickLine" presStyleLbl="alignNode1" presStyleIdx="0" presStyleCnt="4"/>
      <dgm:spPr/>
    </dgm:pt>
    <dgm:pt modelId="{A098EB8A-E193-42D5-9958-CD0183BE42A1}" type="pres">
      <dgm:prSet presAssocID="{4F1344DF-3DC5-40DE-85CD-D0C3102EF620}" presName="horz1" presStyleCnt="0"/>
      <dgm:spPr/>
    </dgm:pt>
    <dgm:pt modelId="{386A6EA2-ED96-44AE-82C7-EE878D10ECE8}" type="pres">
      <dgm:prSet presAssocID="{4F1344DF-3DC5-40DE-85CD-D0C3102EF620}" presName="tx1" presStyleLbl="revTx" presStyleIdx="0" presStyleCnt="4"/>
      <dgm:spPr/>
    </dgm:pt>
    <dgm:pt modelId="{F3593792-E120-40F6-8971-9B0EC812693F}" type="pres">
      <dgm:prSet presAssocID="{4F1344DF-3DC5-40DE-85CD-D0C3102EF620}" presName="vert1" presStyleCnt="0"/>
      <dgm:spPr/>
    </dgm:pt>
    <dgm:pt modelId="{911C8F4D-CF90-4641-97BD-F2AA7C414534}" type="pres">
      <dgm:prSet presAssocID="{92611C5E-67F0-4845-A0DD-1BBB57C754DE}" presName="thickLine" presStyleLbl="alignNode1" presStyleIdx="1" presStyleCnt="4"/>
      <dgm:spPr/>
    </dgm:pt>
    <dgm:pt modelId="{3D20B566-32B9-42B1-ADB4-290FD6F14D79}" type="pres">
      <dgm:prSet presAssocID="{92611C5E-67F0-4845-A0DD-1BBB57C754DE}" presName="horz1" presStyleCnt="0"/>
      <dgm:spPr/>
    </dgm:pt>
    <dgm:pt modelId="{120A2021-39F9-4C01-8F18-9FD2CEFE284C}" type="pres">
      <dgm:prSet presAssocID="{92611C5E-67F0-4845-A0DD-1BBB57C754DE}" presName="tx1" presStyleLbl="revTx" presStyleIdx="1" presStyleCnt="4"/>
      <dgm:spPr/>
    </dgm:pt>
    <dgm:pt modelId="{D18EBCC1-B97D-495D-9D2C-E5825562C13A}" type="pres">
      <dgm:prSet presAssocID="{92611C5E-67F0-4845-A0DD-1BBB57C754DE}" presName="vert1" presStyleCnt="0"/>
      <dgm:spPr/>
    </dgm:pt>
    <dgm:pt modelId="{C768BE17-1AED-486C-B0DF-66812D88F45B}" type="pres">
      <dgm:prSet presAssocID="{B5B8D32A-1B52-4911-9713-C92FCE1E1980}" presName="thickLine" presStyleLbl="alignNode1" presStyleIdx="2" presStyleCnt="4"/>
      <dgm:spPr/>
    </dgm:pt>
    <dgm:pt modelId="{84F7D64A-5383-45F7-92AB-5AF4880BB3EB}" type="pres">
      <dgm:prSet presAssocID="{B5B8D32A-1B52-4911-9713-C92FCE1E1980}" presName="horz1" presStyleCnt="0"/>
      <dgm:spPr/>
    </dgm:pt>
    <dgm:pt modelId="{5FF8A9D1-CA1F-485E-9F86-978DBB15413D}" type="pres">
      <dgm:prSet presAssocID="{B5B8D32A-1B52-4911-9713-C92FCE1E1980}" presName="tx1" presStyleLbl="revTx" presStyleIdx="2" presStyleCnt="4"/>
      <dgm:spPr/>
    </dgm:pt>
    <dgm:pt modelId="{1CC6940C-05CB-4514-8E13-619DF835DB21}" type="pres">
      <dgm:prSet presAssocID="{B5B8D32A-1B52-4911-9713-C92FCE1E1980}" presName="vert1" presStyleCnt="0"/>
      <dgm:spPr/>
    </dgm:pt>
    <dgm:pt modelId="{819560AF-A28A-476E-9EF7-D810B29696F4}" type="pres">
      <dgm:prSet presAssocID="{FEB94335-B174-46D9-B2A4-164A9E39A9B3}" presName="thickLine" presStyleLbl="alignNode1" presStyleIdx="3" presStyleCnt="4"/>
      <dgm:spPr/>
    </dgm:pt>
    <dgm:pt modelId="{28820F29-0484-47C4-BD41-5A9958B6F832}" type="pres">
      <dgm:prSet presAssocID="{FEB94335-B174-46D9-B2A4-164A9E39A9B3}" presName="horz1" presStyleCnt="0"/>
      <dgm:spPr/>
    </dgm:pt>
    <dgm:pt modelId="{B7074833-0B57-4F96-B27E-CA1390B3BBAD}" type="pres">
      <dgm:prSet presAssocID="{FEB94335-B174-46D9-B2A4-164A9E39A9B3}" presName="tx1" presStyleLbl="revTx" presStyleIdx="3" presStyleCnt="4"/>
      <dgm:spPr/>
    </dgm:pt>
    <dgm:pt modelId="{3F57D1C7-82D0-4C18-8FBF-17FFDA9F7517}" type="pres">
      <dgm:prSet presAssocID="{FEB94335-B174-46D9-B2A4-164A9E39A9B3}" presName="vert1" presStyleCnt="0"/>
      <dgm:spPr/>
    </dgm:pt>
  </dgm:ptLst>
  <dgm:cxnLst>
    <dgm:cxn modelId="{58F0B219-5839-464D-952B-3846AEF78533}" type="presOf" srcId="{B2A524DB-A1FB-4B1E-A444-853A5175A9E6}" destId="{6918F712-127C-4BCF-A0A3-C91D92AF91C1}" srcOrd="0" destOrd="0" presId="urn:microsoft.com/office/officeart/2008/layout/LinedList"/>
    <dgm:cxn modelId="{76700639-7799-41FE-80B4-BFA3318DD821}" type="presOf" srcId="{B5B8D32A-1B52-4911-9713-C92FCE1E1980}" destId="{5FF8A9D1-CA1F-485E-9F86-978DBB15413D}" srcOrd="0" destOrd="0" presId="urn:microsoft.com/office/officeart/2008/layout/LinedList"/>
    <dgm:cxn modelId="{4DD6AE60-1989-49E2-8C69-D1C43560C99D}" type="presOf" srcId="{4F1344DF-3DC5-40DE-85CD-D0C3102EF620}" destId="{386A6EA2-ED96-44AE-82C7-EE878D10ECE8}" srcOrd="0" destOrd="0" presId="urn:microsoft.com/office/officeart/2008/layout/LinedList"/>
    <dgm:cxn modelId="{369A416C-56B9-4E32-A581-CDE044FED395}" srcId="{B2A524DB-A1FB-4B1E-A444-853A5175A9E6}" destId="{FEB94335-B174-46D9-B2A4-164A9E39A9B3}" srcOrd="3" destOrd="0" parTransId="{D056A281-98DF-40F1-9341-D20A9E5EDDB3}" sibTransId="{AE0516FE-9BD4-4C0B-9797-15D8B2B90D63}"/>
    <dgm:cxn modelId="{B685A855-B839-43BB-9C6B-A7A365B662B7}" srcId="{B2A524DB-A1FB-4B1E-A444-853A5175A9E6}" destId="{4F1344DF-3DC5-40DE-85CD-D0C3102EF620}" srcOrd="0" destOrd="0" parTransId="{B01E7340-B0F8-48F5-AC25-2109197458DA}" sibTransId="{F825E59F-929B-468E-B268-EF7332E2F3F8}"/>
    <dgm:cxn modelId="{5097B658-40B2-4A8A-86B7-21514B58E0E1}" type="presOf" srcId="{92611C5E-67F0-4845-A0DD-1BBB57C754DE}" destId="{120A2021-39F9-4C01-8F18-9FD2CEFE284C}" srcOrd="0" destOrd="0" presId="urn:microsoft.com/office/officeart/2008/layout/LinedList"/>
    <dgm:cxn modelId="{9FEFF77C-EC41-4D79-A18C-ACCB96FDA81C}" srcId="{B2A524DB-A1FB-4B1E-A444-853A5175A9E6}" destId="{92611C5E-67F0-4845-A0DD-1BBB57C754DE}" srcOrd="1" destOrd="0" parTransId="{C258D477-7AAE-4725-81E4-A9C6C2D83ABB}" sibTransId="{4EE59511-7A07-48B9-9BA6-D2508639D7F1}"/>
    <dgm:cxn modelId="{1E2D96C3-4067-4BA7-8C84-19166C7E132B}" srcId="{B2A524DB-A1FB-4B1E-A444-853A5175A9E6}" destId="{B5B8D32A-1B52-4911-9713-C92FCE1E1980}" srcOrd="2" destOrd="0" parTransId="{6C8A9C9F-A18E-426C-8D43-7B819EF6CDB5}" sibTransId="{06A2DFD2-F25C-485F-BB19-F840007A6310}"/>
    <dgm:cxn modelId="{CD2685FB-9C85-47C1-BFC9-CA1A2DF9EAEE}" type="presOf" srcId="{FEB94335-B174-46D9-B2A4-164A9E39A9B3}" destId="{B7074833-0B57-4F96-B27E-CA1390B3BBAD}" srcOrd="0" destOrd="0" presId="urn:microsoft.com/office/officeart/2008/layout/LinedList"/>
    <dgm:cxn modelId="{ED90331B-49F8-439C-8C8B-E3920098CB8D}" type="presParOf" srcId="{6918F712-127C-4BCF-A0A3-C91D92AF91C1}" destId="{8499C0C3-9E8A-483A-8483-DEE61E87387B}" srcOrd="0" destOrd="0" presId="urn:microsoft.com/office/officeart/2008/layout/LinedList"/>
    <dgm:cxn modelId="{24E41072-D6DF-43AE-BFA4-FEA388C5013B}" type="presParOf" srcId="{6918F712-127C-4BCF-A0A3-C91D92AF91C1}" destId="{A098EB8A-E193-42D5-9958-CD0183BE42A1}" srcOrd="1" destOrd="0" presId="urn:microsoft.com/office/officeart/2008/layout/LinedList"/>
    <dgm:cxn modelId="{5CC6BAB4-7B80-4392-B79B-A5FBEA155C9A}" type="presParOf" srcId="{A098EB8A-E193-42D5-9958-CD0183BE42A1}" destId="{386A6EA2-ED96-44AE-82C7-EE878D10ECE8}" srcOrd="0" destOrd="0" presId="urn:microsoft.com/office/officeart/2008/layout/LinedList"/>
    <dgm:cxn modelId="{45888DCD-A8BE-4C73-9A22-61535869BFC5}" type="presParOf" srcId="{A098EB8A-E193-42D5-9958-CD0183BE42A1}" destId="{F3593792-E120-40F6-8971-9B0EC812693F}" srcOrd="1" destOrd="0" presId="urn:microsoft.com/office/officeart/2008/layout/LinedList"/>
    <dgm:cxn modelId="{1837C8C9-119B-4466-B2E4-9F37DAF7185B}" type="presParOf" srcId="{6918F712-127C-4BCF-A0A3-C91D92AF91C1}" destId="{911C8F4D-CF90-4641-97BD-F2AA7C414534}" srcOrd="2" destOrd="0" presId="urn:microsoft.com/office/officeart/2008/layout/LinedList"/>
    <dgm:cxn modelId="{3FE3A155-2721-4413-AFB0-29D644D59AA0}" type="presParOf" srcId="{6918F712-127C-4BCF-A0A3-C91D92AF91C1}" destId="{3D20B566-32B9-42B1-ADB4-290FD6F14D79}" srcOrd="3" destOrd="0" presId="urn:microsoft.com/office/officeart/2008/layout/LinedList"/>
    <dgm:cxn modelId="{2B40AA24-2298-4278-90A0-044AA70C1594}" type="presParOf" srcId="{3D20B566-32B9-42B1-ADB4-290FD6F14D79}" destId="{120A2021-39F9-4C01-8F18-9FD2CEFE284C}" srcOrd="0" destOrd="0" presId="urn:microsoft.com/office/officeart/2008/layout/LinedList"/>
    <dgm:cxn modelId="{FE83CB59-EB53-4B92-BF74-516D8DA176B3}" type="presParOf" srcId="{3D20B566-32B9-42B1-ADB4-290FD6F14D79}" destId="{D18EBCC1-B97D-495D-9D2C-E5825562C13A}" srcOrd="1" destOrd="0" presId="urn:microsoft.com/office/officeart/2008/layout/LinedList"/>
    <dgm:cxn modelId="{4B6F1354-C7AD-49D1-9F5C-91595A0FEAC5}" type="presParOf" srcId="{6918F712-127C-4BCF-A0A3-C91D92AF91C1}" destId="{C768BE17-1AED-486C-B0DF-66812D88F45B}" srcOrd="4" destOrd="0" presId="urn:microsoft.com/office/officeart/2008/layout/LinedList"/>
    <dgm:cxn modelId="{C1A43A69-7228-4B3E-9ECF-06EE90561CF5}" type="presParOf" srcId="{6918F712-127C-4BCF-A0A3-C91D92AF91C1}" destId="{84F7D64A-5383-45F7-92AB-5AF4880BB3EB}" srcOrd="5" destOrd="0" presId="urn:microsoft.com/office/officeart/2008/layout/LinedList"/>
    <dgm:cxn modelId="{BD429DD8-E857-4539-981D-AD34DDD7DA51}" type="presParOf" srcId="{84F7D64A-5383-45F7-92AB-5AF4880BB3EB}" destId="{5FF8A9D1-CA1F-485E-9F86-978DBB15413D}" srcOrd="0" destOrd="0" presId="urn:microsoft.com/office/officeart/2008/layout/LinedList"/>
    <dgm:cxn modelId="{8C0BCF54-E273-4864-902C-531B2B1AE902}" type="presParOf" srcId="{84F7D64A-5383-45F7-92AB-5AF4880BB3EB}" destId="{1CC6940C-05CB-4514-8E13-619DF835DB21}" srcOrd="1" destOrd="0" presId="urn:microsoft.com/office/officeart/2008/layout/LinedList"/>
    <dgm:cxn modelId="{BBE14516-A9EF-46ED-9284-1F5F5617B51C}" type="presParOf" srcId="{6918F712-127C-4BCF-A0A3-C91D92AF91C1}" destId="{819560AF-A28A-476E-9EF7-D810B29696F4}" srcOrd="6" destOrd="0" presId="urn:microsoft.com/office/officeart/2008/layout/LinedList"/>
    <dgm:cxn modelId="{DEA3C2F4-78D0-4DD9-A598-6BF15A99BECA}" type="presParOf" srcId="{6918F712-127C-4BCF-A0A3-C91D92AF91C1}" destId="{28820F29-0484-47C4-BD41-5A9958B6F832}" srcOrd="7" destOrd="0" presId="urn:microsoft.com/office/officeart/2008/layout/LinedList"/>
    <dgm:cxn modelId="{B2BD70DA-62AA-4167-BEF1-DD7DA88D7F75}" type="presParOf" srcId="{28820F29-0484-47C4-BD41-5A9958B6F832}" destId="{B7074833-0B57-4F96-B27E-CA1390B3BBAD}" srcOrd="0" destOrd="0" presId="urn:microsoft.com/office/officeart/2008/layout/LinedList"/>
    <dgm:cxn modelId="{39468383-E10C-41DD-9A2D-51D7378C57C6}" type="presParOf" srcId="{28820F29-0484-47C4-BD41-5A9958B6F832}" destId="{3F57D1C7-82D0-4C18-8FBF-17FFDA9F751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4ADC8A-0337-4566-9D9D-E373FA216366}">
      <dsp:nvSpPr>
        <dsp:cNvPr id="0" name=""/>
        <dsp:cNvSpPr/>
      </dsp:nvSpPr>
      <dsp:spPr>
        <a:xfrm>
          <a:off x="0" y="0"/>
          <a:ext cx="772826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5B80CC-CF50-41EF-A3D6-160D0096D60F}">
      <dsp:nvSpPr>
        <dsp:cNvPr id="0" name=""/>
        <dsp:cNvSpPr/>
      </dsp:nvSpPr>
      <dsp:spPr>
        <a:xfrm>
          <a:off x="0" y="0"/>
          <a:ext cx="7728267" cy="1271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1.  The supposedly reliable report turned out to be full of false statistics and ____________________.</a:t>
          </a:r>
        </a:p>
      </dsp:txBody>
      <dsp:txXfrm>
        <a:off x="0" y="0"/>
        <a:ext cx="7728267" cy="1271831"/>
      </dsp:txXfrm>
    </dsp:sp>
    <dsp:sp modelId="{79E306F9-A320-498C-8931-3074E59BA059}">
      <dsp:nvSpPr>
        <dsp:cNvPr id="0" name=""/>
        <dsp:cNvSpPr/>
      </dsp:nvSpPr>
      <dsp:spPr>
        <a:xfrm>
          <a:off x="0" y="1271831"/>
          <a:ext cx="7728267" cy="0"/>
        </a:xfrm>
        <a:prstGeom prst="line">
          <a:avLst/>
        </a:prstGeom>
        <a:solidFill>
          <a:schemeClr val="accent2">
            <a:hueOff val="635930"/>
            <a:satOff val="-14509"/>
            <a:lumOff val="5360"/>
            <a:alphaOff val="0"/>
          </a:schemeClr>
        </a:solidFill>
        <a:ln w="12700" cap="flat" cmpd="sng" algn="ctr">
          <a:solidFill>
            <a:schemeClr val="accent2">
              <a:hueOff val="635930"/>
              <a:satOff val="-14509"/>
              <a:lumOff val="53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A4C50A-A048-49C5-8D05-A6BE4B147EC1}">
      <dsp:nvSpPr>
        <dsp:cNvPr id="0" name=""/>
        <dsp:cNvSpPr/>
      </dsp:nvSpPr>
      <dsp:spPr>
        <a:xfrm>
          <a:off x="0" y="1271831"/>
          <a:ext cx="7728267" cy="1271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2.  I was pretty ____________________ as a stagehand; I even lowered the curtain before the play ended.</a:t>
          </a:r>
        </a:p>
      </dsp:txBody>
      <dsp:txXfrm>
        <a:off x="0" y="1271831"/>
        <a:ext cx="7728267" cy="1271831"/>
      </dsp:txXfrm>
    </dsp:sp>
    <dsp:sp modelId="{059A3E54-EA4B-4702-B89A-C9D1736DE5CE}">
      <dsp:nvSpPr>
        <dsp:cNvPr id="0" name=""/>
        <dsp:cNvSpPr/>
      </dsp:nvSpPr>
      <dsp:spPr>
        <a:xfrm>
          <a:off x="0" y="2543662"/>
          <a:ext cx="7728267" cy="0"/>
        </a:xfrm>
        <a:prstGeom prst="line">
          <a:avLst/>
        </a:prstGeom>
        <a:solidFill>
          <a:schemeClr val="accent2">
            <a:hueOff val="1271860"/>
            <a:satOff val="-29019"/>
            <a:lumOff val="10719"/>
            <a:alphaOff val="0"/>
          </a:schemeClr>
        </a:solidFill>
        <a:ln w="12700" cap="flat" cmpd="sng" algn="ctr">
          <a:solidFill>
            <a:schemeClr val="accent2">
              <a:hueOff val="1271860"/>
              <a:satOff val="-29019"/>
              <a:lumOff val="10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4E9663-59AD-4A11-9D99-FBCDF3047723}">
      <dsp:nvSpPr>
        <dsp:cNvPr id="0" name=""/>
        <dsp:cNvSpPr/>
      </dsp:nvSpPr>
      <dsp:spPr>
        <a:xfrm>
          <a:off x="0" y="2543662"/>
          <a:ext cx="7728267" cy="1271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3.  One ____________________ of Tyrell’s active imagination is his belief that invisible UFOs constantly circle his home.</a:t>
          </a:r>
        </a:p>
      </dsp:txBody>
      <dsp:txXfrm>
        <a:off x="0" y="2543662"/>
        <a:ext cx="7728267" cy="1271831"/>
      </dsp:txXfrm>
    </dsp:sp>
    <dsp:sp modelId="{D0FEBBA5-54A6-4085-B74F-5AB77AAF8EF9}">
      <dsp:nvSpPr>
        <dsp:cNvPr id="0" name=""/>
        <dsp:cNvSpPr/>
      </dsp:nvSpPr>
      <dsp:spPr>
        <a:xfrm>
          <a:off x="0" y="3815493"/>
          <a:ext cx="7728267" cy="0"/>
        </a:xfrm>
        <a:prstGeom prst="line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accent2">
              <a:hueOff val="1907789"/>
              <a:satOff val="-43528"/>
              <a:lumOff val="16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0E41CD-1D59-4C3D-A028-FEA2421523C0}">
      <dsp:nvSpPr>
        <dsp:cNvPr id="0" name=""/>
        <dsp:cNvSpPr/>
      </dsp:nvSpPr>
      <dsp:spPr>
        <a:xfrm>
          <a:off x="0" y="3815493"/>
          <a:ext cx="7728267" cy="1271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4.  The medical researcher is going to ____________________ a bold new idea on a possible cure for cancer.</a:t>
          </a:r>
        </a:p>
      </dsp:txBody>
      <dsp:txXfrm>
        <a:off x="0" y="3815493"/>
        <a:ext cx="7728267" cy="12718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BF077F-F82A-4947-9E07-F7A6A71DD37C}">
      <dsp:nvSpPr>
        <dsp:cNvPr id="0" name=""/>
        <dsp:cNvSpPr/>
      </dsp:nvSpPr>
      <dsp:spPr>
        <a:xfrm>
          <a:off x="0" y="0"/>
          <a:ext cx="772826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7DB3D6-1B44-4D5C-B084-DDA063DD3436}">
      <dsp:nvSpPr>
        <dsp:cNvPr id="0" name=""/>
        <dsp:cNvSpPr/>
      </dsp:nvSpPr>
      <dsp:spPr>
        <a:xfrm>
          <a:off x="0" y="0"/>
          <a:ext cx="7728267" cy="1271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5.  If we want to ____________________ our legal system, we will first have to face everything that is wrong with it.</a:t>
          </a:r>
        </a:p>
      </dsp:txBody>
      <dsp:txXfrm>
        <a:off x="0" y="0"/>
        <a:ext cx="7728267" cy="1271831"/>
      </dsp:txXfrm>
    </dsp:sp>
    <dsp:sp modelId="{6061325D-AF87-4C28-BF58-2935F5CBE0B7}">
      <dsp:nvSpPr>
        <dsp:cNvPr id="0" name=""/>
        <dsp:cNvSpPr/>
      </dsp:nvSpPr>
      <dsp:spPr>
        <a:xfrm>
          <a:off x="0" y="1271831"/>
          <a:ext cx="772826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D1B6A-0AB1-4A1D-B0A3-3B07ADAD097B}">
      <dsp:nvSpPr>
        <dsp:cNvPr id="0" name=""/>
        <dsp:cNvSpPr/>
      </dsp:nvSpPr>
      <dsp:spPr>
        <a:xfrm>
          <a:off x="0" y="1271831"/>
          <a:ext cx="7728267" cy="1271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6.  I have noticed that a small snowstorm often ____________________ a large one.</a:t>
          </a:r>
        </a:p>
      </dsp:txBody>
      <dsp:txXfrm>
        <a:off x="0" y="1271831"/>
        <a:ext cx="7728267" cy="1271831"/>
      </dsp:txXfrm>
    </dsp:sp>
    <dsp:sp modelId="{02A8A9C1-8697-4C22-AB0A-255E49627F8C}">
      <dsp:nvSpPr>
        <dsp:cNvPr id="0" name=""/>
        <dsp:cNvSpPr/>
      </dsp:nvSpPr>
      <dsp:spPr>
        <a:xfrm>
          <a:off x="0" y="2543662"/>
          <a:ext cx="772826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B2DD9D-B416-4A4D-A7A6-8BA61BCD7043}">
      <dsp:nvSpPr>
        <dsp:cNvPr id="0" name=""/>
        <dsp:cNvSpPr/>
      </dsp:nvSpPr>
      <dsp:spPr>
        <a:xfrm>
          <a:off x="0" y="2543662"/>
          <a:ext cx="7728267" cy="1271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7.  Try as she might, Elizabeth could not ____________________ her own will on the other children.</a:t>
          </a:r>
        </a:p>
      </dsp:txBody>
      <dsp:txXfrm>
        <a:off x="0" y="2543662"/>
        <a:ext cx="7728267" cy="1271831"/>
      </dsp:txXfrm>
    </dsp:sp>
    <dsp:sp modelId="{CFCF2F4F-B50E-4DBB-8695-1D7A806A1975}">
      <dsp:nvSpPr>
        <dsp:cNvPr id="0" name=""/>
        <dsp:cNvSpPr/>
      </dsp:nvSpPr>
      <dsp:spPr>
        <a:xfrm>
          <a:off x="0" y="3815493"/>
          <a:ext cx="772826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ECF4FC-5B43-4479-8D33-DF0A93DC8B60}">
      <dsp:nvSpPr>
        <dsp:cNvPr id="0" name=""/>
        <dsp:cNvSpPr/>
      </dsp:nvSpPr>
      <dsp:spPr>
        <a:xfrm>
          <a:off x="0" y="3815493"/>
          <a:ext cx="7728267" cy="1271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8.  Because Troy has a(n) ____________________ for running, he enjoys track and is one of the best athletes on the team.</a:t>
          </a:r>
        </a:p>
      </dsp:txBody>
      <dsp:txXfrm>
        <a:off x="0" y="3815493"/>
        <a:ext cx="7728267" cy="127183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9C0C3-9E8A-483A-8483-DEE61E87387B}">
      <dsp:nvSpPr>
        <dsp:cNvPr id="0" name=""/>
        <dsp:cNvSpPr/>
      </dsp:nvSpPr>
      <dsp:spPr>
        <a:xfrm>
          <a:off x="0" y="0"/>
          <a:ext cx="772826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6A6EA2-ED96-44AE-82C7-EE878D10ECE8}">
      <dsp:nvSpPr>
        <dsp:cNvPr id="0" name=""/>
        <dsp:cNvSpPr/>
      </dsp:nvSpPr>
      <dsp:spPr>
        <a:xfrm>
          <a:off x="0" y="0"/>
          <a:ext cx="7728267" cy="1271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9.  A(n) ____________________ handling of the tense situation will result in everyone feeling like a winner.</a:t>
          </a:r>
        </a:p>
      </dsp:txBody>
      <dsp:txXfrm>
        <a:off x="0" y="0"/>
        <a:ext cx="7728267" cy="1271831"/>
      </dsp:txXfrm>
    </dsp:sp>
    <dsp:sp modelId="{911C8F4D-CF90-4641-97BD-F2AA7C414534}">
      <dsp:nvSpPr>
        <dsp:cNvPr id="0" name=""/>
        <dsp:cNvSpPr/>
      </dsp:nvSpPr>
      <dsp:spPr>
        <a:xfrm>
          <a:off x="0" y="1271831"/>
          <a:ext cx="7728267" cy="0"/>
        </a:xfrm>
        <a:prstGeom prst="line">
          <a:avLst/>
        </a:prstGeom>
        <a:solidFill>
          <a:schemeClr val="accent2">
            <a:hueOff val="635930"/>
            <a:satOff val="-14509"/>
            <a:lumOff val="5360"/>
            <a:alphaOff val="0"/>
          </a:schemeClr>
        </a:solidFill>
        <a:ln w="12700" cap="flat" cmpd="sng" algn="ctr">
          <a:solidFill>
            <a:schemeClr val="accent2">
              <a:hueOff val="635930"/>
              <a:satOff val="-14509"/>
              <a:lumOff val="53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0A2021-39F9-4C01-8F18-9FD2CEFE284C}">
      <dsp:nvSpPr>
        <dsp:cNvPr id="0" name=""/>
        <dsp:cNvSpPr/>
      </dsp:nvSpPr>
      <dsp:spPr>
        <a:xfrm>
          <a:off x="0" y="1271831"/>
          <a:ext cx="7728267" cy="1271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10.  Her natural ____________________ was gloomy, but she tried not to mope.</a:t>
          </a:r>
        </a:p>
      </dsp:txBody>
      <dsp:txXfrm>
        <a:off x="0" y="1271831"/>
        <a:ext cx="7728267" cy="1271831"/>
      </dsp:txXfrm>
    </dsp:sp>
    <dsp:sp modelId="{C768BE17-1AED-486C-B0DF-66812D88F45B}">
      <dsp:nvSpPr>
        <dsp:cNvPr id="0" name=""/>
        <dsp:cNvSpPr/>
      </dsp:nvSpPr>
      <dsp:spPr>
        <a:xfrm>
          <a:off x="0" y="2543662"/>
          <a:ext cx="7728267" cy="0"/>
        </a:xfrm>
        <a:prstGeom prst="line">
          <a:avLst/>
        </a:prstGeom>
        <a:solidFill>
          <a:schemeClr val="accent2">
            <a:hueOff val="1271860"/>
            <a:satOff val="-29019"/>
            <a:lumOff val="10719"/>
            <a:alphaOff val="0"/>
          </a:schemeClr>
        </a:solidFill>
        <a:ln w="12700" cap="flat" cmpd="sng" algn="ctr">
          <a:solidFill>
            <a:schemeClr val="accent2">
              <a:hueOff val="1271860"/>
              <a:satOff val="-29019"/>
              <a:lumOff val="10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F8A9D1-CA1F-485E-9F86-978DBB15413D}">
      <dsp:nvSpPr>
        <dsp:cNvPr id="0" name=""/>
        <dsp:cNvSpPr/>
      </dsp:nvSpPr>
      <dsp:spPr>
        <a:xfrm>
          <a:off x="0" y="2543662"/>
          <a:ext cx="7728267" cy="1271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11.  A(n) ____________________ of the hated dictator was burned in the town square.</a:t>
          </a:r>
        </a:p>
      </dsp:txBody>
      <dsp:txXfrm>
        <a:off x="0" y="2543662"/>
        <a:ext cx="7728267" cy="1271831"/>
      </dsp:txXfrm>
    </dsp:sp>
    <dsp:sp modelId="{819560AF-A28A-476E-9EF7-D810B29696F4}">
      <dsp:nvSpPr>
        <dsp:cNvPr id="0" name=""/>
        <dsp:cNvSpPr/>
      </dsp:nvSpPr>
      <dsp:spPr>
        <a:xfrm>
          <a:off x="0" y="3815493"/>
          <a:ext cx="7728267" cy="0"/>
        </a:xfrm>
        <a:prstGeom prst="line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accent2">
              <a:hueOff val="1907789"/>
              <a:satOff val="-43528"/>
              <a:lumOff val="16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074833-0B57-4F96-B27E-CA1390B3BBAD}">
      <dsp:nvSpPr>
        <dsp:cNvPr id="0" name=""/>
        <dsp:cNvSpPr/>
      </dsp:nvSpPr>
      <dsp:spPr>
        <a:xfrm>
          <a:off x="0" y="3815493"/>
          <a:ext cx="7728267" cy="12718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12.  I consider the years between 1985 and 1995 to be Joshua’s ____________________ period because he developed all his ideas </a:t>
          </a:r>
          <a:r>
            <a:rPr lang="en-US" sz="2500" kern="1200"/>
            <a:t>and opinions then.</a:t>
          </a:r>
          <a:endParaRPr lang="en-US" sz="2500" kern="1200" dirty="0"/>
        </a:p>
      </dsp:txBody>
      <dsp:txXfrm>
        <a:off x="0" y="3815493"/>
        <a:ext cx="7728267" cy="12718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5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8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6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1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696D3828-E423-4E2F-8A5D-0F027C7A6C5E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19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1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5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5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8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30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3828-E423-4E2F-8A5D-0F027C7A6C5E}" type="datetimeFigureOut">
              <a:rPr lang="en-US" smtClean="0"/>
              <a:t>1/23/2020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3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96D3828-E423-4E2F-8A5D-0F027C7A6C5E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28D8C402-F96C-40A0-9148-9F77A7C5A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6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E8574-ED17-4085-8968-56BB40DD21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0098" y="1380068"/>
            <a:ext cx="9052199" cy="2616199"/>
          </a:xfrm>
        </p:spPr>
        <p:txBody>
          <a:bodyPr/>
          <a:lstStyle/>
          <a:p>
            <a:r>
              <a:rPr lang="en-US" dirty="0"/>
              <a:t>English I Greek/Latin Roots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0E9C5E-D999-461E-9009-0747A87245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UNIT 4 </a:t>
            </a:r>
          </a:p>
        </p:txBody>
      </p:sp>
    </p:spTree>
    <p:extLst>
      <p:ext uri="{BB962C8B-B14F-4D97-AF65-F5344CB8AC3E}">
        <p14:creationId xmlns:p14="http://schemas.microsoft.com/office/powerpoint/2010/main" val="2514203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87196F8-6DC6-4D6E-8175-E7817EDF72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183594"/>
              </p:ext>
            </p:extLst>
          </p:nvPr>
        </p:nvGraphicFramePr>
        <p:xfrm>
          <a:off x="986611" y="640080"/>
          <a:ext cx="11079803" cy="3492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6426">
                  <a:extLst>
                    <a:ext uri="{9D8B030D-6E8A-4147-A177-3AD203B41FA5}">
                      <a16:colId xmlns:a16="http://schemas.microsoft.com/office/drawing/2014/main" val="3062088066"/>
                    </a:ext>
                  </a:extLst>
                </a:gridCol>
                <a:gridCol w="1324947">
                  <a:extLst>
                    <a:ext uri="{9D8B030D-6E8A-4147-A177-3AD203B41FA5}">
                      <a16:colId xmlns:a16="http://schemas.microsoft.com/office/drawing/2014/main" val="134704433"/>
                    </a:ext>
                  </a:extLst>
                </a:gridCol>
                <a:gridCol w="2948473">
                  <a:extLst>
                    <a:ext uri="{9D8B030D-6E8A-4147-A177-3AD203B41FA5}">
                      <a16:colId xmlns:a16="http://schemas.microsoft.com/office/drawing/2014/main" val="2980332276"/>
                    </a:ext>
                  </a:extLst>
                </a:gridCol>
                <a:gridCol w="2220686">
                  <a:extLst>
                    <a:ext uri="{9D8B030D-6E8A-4147-A177-3AD203B41FA5}">
                      <a16:colId xmlns:a16="http://schemas.microsoft.com/office/drawing/2014/main" val="1059158839"/>
                    </a:ext>
                  </a:extLst>
                </a:gridCol>
                <a:gridCol w="2269271">
                  <a:extLst>
                    <a:ext uri="{9D8B030D-6E8A-4147-A177-3AD203B41FA5}">
                      <a16:colId xmlns:a16="http://schemas.microsoft.com/office/drawing/2014/main" val="1881855623"/>
                    </a:ext>
                  </a:extLst>
                </a:gridCol>
              </a:tblGrid>
              <a:tr h="800587"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85169" marR="85169" marT="42584" marB="42584"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Part-of-Speech</a:t>
                      </a:r>
                    </a:p>
                  </a:txBody>
                  <a:tcPr marL="85169" marR="85169" marT="42584" marB="42584"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Definition</a:t>
                      </a:r>
                    </a:p>
                  </a:txBody>
                  <a:tcPr marL="85169" marR="85169" marT="42584" marB="42584"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Synonym</a:t>
                      </a:r>
                    </a:p>
                  </a:txBody>
                  <a:tcPr marL="85169" marR="85169" marT="42584" marB="42584"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Antonym</a:t>
                      </a:r>
                    </a:p>
                  </a:txBody>
                  <a:tcPr marL="85169" marR="85169" marT="42584" marB="42584"/>
                </a:tc>
                <a:extLst>
                  <a:ext uri="{0D108BD9-81ED-4DB2-BD59-A6C34878D82A}">
                    <a16:rowId xmlns:a16="http://schemas.microsoft.com/office/drawing/2014/main" val="589933237"/>
                  </a:ext>
                </a:extLst>
              </a:tr>
              <a:tr h="800587">
                <a:tc>
                  <a:txBody>
                    <a:bodyPr/>
                    <a:lstStyle/>
                    <a:p>
                      <a:r>
                        <a:rPr lang="en-US" sz="2200" dirty="0"/>
                        <a:t>Misinformation</a:t>
                      </a:r>
                    </a:p>
                  </a:txBody>
                  <a:tcPr marL="85169" marR="85169" marT="42584" marB="42584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n.</a:t>
                      </a:r>
                    </a:p>
                  </a:txBody>
                  <a:tcPr marL="85169" marR="85169" marT="42584" marB="42584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Untrue or wrong information</a:t>
                      </a:r>
                    </a:p>
                  </a:txBody>
                  <a:tcPr marL="85169" marR="85169" marT="42584" marB="42584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Inaccurate knowledge</a:t>
                      </a:r>
                    </a:p>
                  </a:txBody>
                  <a:tcPr marL="85169" marR="85169" marT="42584" marB="42584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Truth</a:t>
                      </a:r>
                    </a:p>
                  </a:txBody>
                  <a:tcPr marL="85169" marR="85169" marT="42584" marB="42584"/>
                </a:tc>
                <a:extLst>
                  <a:ext uri="{0D108BD9-81ED-4DB2-BD59-A6C34878D82A}">
                    <a16:rowId xmlns:a16="http://schemas.microsoft.com/office/drawing/2014/main" val="4213714484"/>
                  </a:ext>
                </a:extLst>
              </a:tr>
              <a:tr h="800587">
                <a:tc>
                  <a:txBody>
                    <a:bodyPr/>
                    <a:lstStyle/>
                    <a:p>
                      <a:r>
                        <a:rPr lang="en-US" sz="2200" dirty="0"/>
                        <a:t>Reform </a:t>
                      </a:r>
                    </a:p>
                  </a:txBody>
                  <a:tcPr marL="85169" marR="85169" marT="42584" marB="42584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v.</a:t>
                      </a:r>
                    </a:p>
                  </a:txBody>
                  <a:tcPr marL="85169" marR="85169" marT="42584" marB="42584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To bring back to rightness, order, or morality</a:t>
                      </a:r>
                    </a:p>
                  </a:txBody>
                  <a:tcPr marL="85169" marR="85169" marT="42584" marB="42584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To correct</a:t>
                      </a:r>
                    </a:p>
                  </a:txBody>
                  <a:tcPr marL="85169" marR="85169" marT="42584" marB="42584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To mess up</a:t>
                      </a:r>
                    </a:p>
                  </a:txBody>
                  <a:tcPr marL="85169" marR="85169" marT="42584" marB="42584"/>
                </a:tc>
                <a:extLst>
                  <a:ext uri="{0D108BD9-81ED-4DB2-BD59-A6C34878D82A}">
                    <a16:rowId xmlns:a16="http://schemas.microsoft.com/office/drawing/2014/main" val="3481003327"/>
                  </a:ext>
                </a:extLst>
              </a:tr>
              <a:tr h="800587">
                <a:tc>
                  <a:txBody>
                    <a:bodyPr/>
                    <a:lstStyle/>
                    <a:p>
                      <a:r>
                        <a:rPr lang="en-US" sz="2200" dirty="0"/>
                        <a:t>Formative</a:t>
                      </a:r>
                    </a:p>
                  </a:txBody>
                  <a:tcPr marL="85169" marR="85169" marT="42584" marB="42584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Adj.</a:t>
                      </a:r>
                    </a:p>
                  </a:txBody>
                  <a:tcPr marL="85169" marR="85169" marT="42584" marB="42584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Occurring at the time of most influence</a:t>
                      </a:r>
                    </a:p>
                  </a:txBody>
                  <a:tcPr marL="85169" marR="85169" marT="42584" marB="42584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developmental</a:t>
                      </a:r>
                    </a:p>
                  </a:txBody>
                  <a:tcPr marL="85169" marR="85169" marT="42584" marB="42584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inconsequential</a:t>
                      </a:r>
                    </a:p>
                  </a:txBody>
                  <a:tcPr marL="85169" marR="85169" marT="42584" marB="42584"/>
                </a:tc>
                <a:extLst>
                  <a:ext uri="{0D108BD9-81ED-4DB2-BD59-A6C34878D82A}">
                    <a16:rowId xmlns:a16="http://schemas.microsoft.com/office/drawing/2014/main" val="4063527808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C18FAF9B-EA50-4FD7-86A0-7F34EBDF03CA}"/>
              </a:ext>
            </a:extLst>
          </p:cNvPr>
          <p:cNvSpPr/>
          <p:nvPr/>
        </p:nvSpPr>
        <p:spPr>
          <a:xfrm>
            <a:off x="986611" y="4890835"/>
            <a:ext cx="70455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Form, “to establish”</a:t>
            </a:r>
          </a:p>
        </p:txBody>
      </p:sp>
    </p:spTree>
    <p:extLst>
      <p:ext uri="{BB962C8B-B14F-4D97-AF65-F5344CB8AC3E}">
        <p14:creationId xmlns:p14="http://schemas.microsoft.com/office/powerpoint/2010/main" val="2065668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87196F8-6DC6-4D6E-8175-E7817EDF72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166981"/>
              </p:ext>
            </p:extLst>
          </p:nvPr>
        </p:nvGraphicFramePr>
        <p:xfrm>
          <a:off x="960120" y="872892"/>
          <a:ext cx="10271763" cy="3018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513">
                  <a:extLst>
                    <a:ext uri="{9D8B030D-6E8A-4147-A177-3AD203B41FA5}">
                      <a16:colId xmlns:a16="http://schemas.microsoft.com/office/drawing/2014/main" val="3062088066"/>
                    </a:ext>
                  </a:extLst>
                </a:gridCol>
                <a:gridCol w="1220904">
                  <a:extLst>
                    <a:ext uri="{9D8B030D-6E8A-4147-A177-3AD203B41FA5}">
                      <a16:colId xmlns:a16="http://schemas.microsoft.com/office/drawing/2014/main" val="134704433"/>
                    </a:ext>
                  </a:extLst>
                </a:gridCol>
                <a:gridCol w="3227460">
                  <a:extLst>
                    <a:ext uri="{9D8B030D-6E8A-4147-A177-3AD203B41FA5}">
                      <a16:colId xmlns:a16="http://schemas.microsoft.com/office/drawing/2014/main" val="2980332276"/>
                    </a:ext>
                  </a:extLst>
                </a:gridCol>
                <a:gridCol w="2231959">
                  <a:extLst>
                    <a:ext uri="{9D8B030D-6E8A-4147-A177-3AD203B41FA5}">
                      <a16:colId xmlns:a16="http://schemas.microsoft.com/office/drawing/2014/main" val="1059158839"/>
                    </a:ext>
                  </a:extLst>
                </a:gridCol>
                <a:gridCol w="1886927">
                  <a:extLst>
                    <a:ext uri="{9D8B030D-6E8A-4147-A177-3AD203B41FA5}">
                      <a16:colId xmlns:a16="http://schemas.microsoft.com/office/drawing/2014/main" val="1881855623"/>
                    </a:ext>
                  </a:extLst>
                </a:gridCol>
              </a:tblGrid>
              <a:tr h="765631">
                <a:tc>
                  <a:txBody>
                    <a:bodyPr/>
                    <a:lstStyle/>
                    <a:p>
                      <a:endParaRPr lang="en-US" sz="2100"/>
                    </a:p>
                  </a:txBody>
                  <a:tcPr marL="81450" marR="81450" marT="40725" marB="40725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Part-of-Speech</a:t>
                      </a:r>
                    </a:p>
                  </a:txBody>
                  <a:tcPr marL="81450" marR="81450" marT="40725" marB="40725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Definition</a:t>
                      </a:r>
                    </a:p>
                  </a:txBody>
                  <a:tcPr marL="81450" marR="81450" marT="40725" marB="40725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Synonym</a:t>
                      </a:r>
                    </a:p>
                  </a:txBody>
                  <a:tcPr marL="81450" marR="81450" marT="40725" marB="40725"/>
                </a:tc>
                <a:tc>
                  <a:txBody>
                    <a:bodyPr/>
                    <a:lstStyle/>
                    <a:p>
                      <a:r>
                        <a:rPr lang="en-US" sz="2100"/>
                        <a:t>Antonym</a:t>
                      </a:r>
                    </a:p>
                  </a:txBody>
                  <a:tcPr marL="81450" marR="81450" marT="40725" marB="40725"/>
                </a:tc>
                <a:extLst>
                  <a:ext uri="{0D108BD9-81ED-4DB2-BD59-A6C34878D82A}">
                    <a16:rowId xmlns:a16="http://schemas.microsoft.com/office/drawing/2014/main" val="589933237"/>
                  </a:ext>
                </a:extLst>
              </a:tr>
              <a:tr h="439831">
                <a:tc>
                  <a:txBody>
                    <a:bodyPr/>
                    <a:lstStyle/>
                    <a:p>
                      <a:r>
                        <a:rPr lang="en-US" sz="2100" dirty="0"/>
                        <a:t>Inept</a:t>
                      </a:r>
                    </a:p>
                  </a:txBody>
                  <a:tcPr marL="81450" marR="81450" marT="40725" marB="40725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Adj.</a:t>
                      </a:r>
                    </a:p>
                  </a:txBody>
                  <a:tcPr marL="81450" marR="81450" marT="40725" marB="40725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unskilled</a:t>
                      </a:r>
                    </a:p>
                  </a:txBody>
                  <a:tcPr marL="81450" marR="81450" marT="40725" marB="40725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Awkward; clumsy</a:t>
                      </a:r>
                    </a:p>
                  </a:txBody>
                  <a:tcPr marL="81450" marR="81450" marT="40725" marB="40725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graceful</a:t>
                      </a:r>
                    </a:p>
                  </a:txBody>
                  <a:tcPr marL="81450" marR="81450" marT="40725" marB="40725"/>
                </a:tc>
                <a:extLst>
                  <a:ext uri="{0D108BD9-81ED-4DB2-BD59-A6C34878D82A}">
                    <a16:rowId xmlns:a16="http://schemas.microsoft.com/office/drawing/2014/main" val="4213714484"/>
                  </a:ext>
                </a:extLst>
              </a:tr>
              <a:tr h="765631">
                <a:tc>
                  <a:txBody>
                    <a:bodyPr/>
                    <a:lstStyle/>
                    <a:p>
                      <a:r>
                        <a:rPr lang="en-US" sz="2100" dirty="0"/>
                        <a:t>Adept</a:t>
                      </a:r>
                    </a:p>
                  </a:txBody>
                  <a:tcPr marL="81450" marR="81450" marT="40725" marB="40725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Adj.</a:t>
                      </a:r>
                    </a:p>
                  </a:txBody>
                  <a:tcPr marL="81450" marR="81450" marT="40725" marB="40725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Skilled; expert at</a:t>
                      </a:r>
                    </a:p>
                  </a:txBody>
                  <a:tcPr marL="81450" marR="81450" marT="40725" marB="40725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Masterful</a:t>
                      </a:r>
                    </a:p>
                  </a:txBody>
                  <a:tcPr marL="81450" marR="81450" marT="40725" marB="40725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incompetent</a:t>
                      </a:r>
                    </a:p>
                  </a:txBody>
                  <a:tcPr marL="81450" marR="81450" marT="40725" marB="40725"/>
                </a:tc>
                <a:extLst>
                  <a:ext uri="{0D108BD9-81ED-4DB2-BD59-A6C34878D82A}">
                    <a16:rowId xmlns:a16="http://schemas.microsoft.com/office/drawing/2014/main" val="3481003327"/>
                  </a:ext>
                </a:extLst>
              </a:tr>
              <a:tr h="765631">
                <a:tc>
                  <a:txBody>
                    <a:bodyPr/>
                    <a:lstStyle/>
                    <a:p>
                      <a:r>
                        <a:rPr lang="en-US" sz="2100" dirty="0"/>
                        <a:t>Aptitude</a:t>
                      </a:r>
                    </a:p>
                  </a:txBody>
                  <a:tcPr marL="81450" marR="81450" marT="40725" marB="40725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n.</a:t>
                      </a:r>
                    </a:p>
                  </a:txBody>
                  <a:tcPr marL="81450" marR="81450" marT="40725" marB="40725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A skill or suitability for</a:t>
                      </a:r>
                    </a:p>
                  </a:txBody>
                  <a:tcPr marL="81450" marR="81450" marT="40725" marB="40725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Ability</a:t>
                      </a:r>
                    </a:p>
                  </a:txBody>
                  <a:tcPr marL="81450" marR="81450" marT="40725" marB="40725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inability</a:t>
                      </a:r>
                    </a:p>
                  </a:txBody>
                  <a:tcPr marL="81450" marR="81450" marT="40725" marB="40725"/>
                </a:tc>
                <a:extLst>
                  <a:ext uri="{0D108BD9-81ED-4DB2-BD59-A6C34878D82A}">
                    <a16:rowId xmlns:a16="http://schemas.microsoft.com/office/drawing/2014/main" val="4063527808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1F306801-0F8A-43B6-A527-839E162D9635}"/>
              </a:ext>
            </a:extLst>
          </p:cNvPr>
          <p:cNvSpPr/>
          <p:nvPr/>
        </p:nvSpPr>
        <p:spPr>
          <a:xfrm>
            <a:off x="960120" y="4354840"/>
            <a:ext cx="55908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Apt,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Ept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, “to fit”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9F27381-198B-4C3F-869D-87A13D394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7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87196F8-6DC6-4D6E-8175-E7817EDF72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292279"/>
              </p:ext>
            </p:extLst>
          </p:nvPr>
        </p:nvGraphicFramePr>
        <p:xfrm>
          <a:off x="960120" y="1021689"/>
          <a:ext cx="10271762" cy="2747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70">
                  <a:extLst>
                    <a:ext uri="{9D8B030D-6E8A-4147-A177-3AD203B41FA5}">
                      <a16:colId xmlns:a16="http://schemas.microsoft.com/office/drawing/2014/main" val="3062088066"/>
                    </a:ext>
                  </a:extLst>
                </a:gridCol>
                <a:gridCol w="1235187">
                  <a:extLst>
                    <a:ext uri="{9D8B030D-6E8A-4147-A177-3AD203B41FA5}">
                      <a16:colId xmlns:a16="http://schemas.microsoft.com/office/drawing/2014/main" val="134704433"/>
                    </a:ext>
                  </a:extLst>
                </a:gridCol>
                <a:gridCol w="3313859">
                  <a:extLst>
                    <a:ext uri="{9D8B030D-6E8A-4147-A177-3AD203B41FA5}">
                      <a16:colId xmlns:a16="http://schemas.microsoft.com/office/drawing/2014/main" val="2980332276"/>
                    </a:ext>
                  </a:extLst>
                </a:gridCol>
                <a:gridCol w="2212291">
                  <a:extLst>
                    <a:ext uri="{9D8B030D-6E8A-4147-A177-3AD203B41FA5}">
                      <a16:colId xmlns:a16="http://schemas.microsoft.com/office/drawing/2014/main" val="1059158839"/>
                    </a:ext>
                  </a:extLst>
                </a:gridCol>
                <a:gridCol w="1724455">
                  <a:extLst>
                    <a:ext uri="{9D8B030D-6E8A-4147-A177-3AD203B41FA5}">
                      <a16:colId xmlns:a16="http://schemas.microsoft.com/office/drawing/2014/main" val="1881855623"/>
                    </a:ext>
                  </a:extLst>
                </a:gridCol>
              </a:tblGrid>
              <a:tr h="774588">
                <a:tc>
                  <a:txBody>
                    <a:bodyPr/>
                    <a:lstStyle/>
                    <a:p>
                      <a:endParaRPr lang="en-US" sz="2200"/>
                    </a:p>
                  </a:txBody>
                  <a:tcPr marL="82403" marR="82403" marT="41201" marB="41201"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Part-of-Speech</a:t>
                      </a:r>
                    </a:p>
                  </a:txBody>
                  <a:tcPr marL="82403" marR="82403" marT="41201" marB="41201"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Definition</a:t>
                      </a:r>
                    </a:p>
                  </a:txBody>
                  <a:tcPr marL="82403" marR="82403" marT="41201" marB="41201"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Synonym</a:t>
                      </a:r>
                    </a:p>
                  </a:txBody>
                  <a:tcPr marL="82403" marR="82403" marT="41201" marB="41201"/>
                </a:tc>
                <a:tc>
                  <a:txBody>
                    <a:bodyPr/>
                    <a:lstStyle/>
                    <a:p>
                      <a:r>
                        <a:rPr lang="en-US" sz="2200"/>
                        <a:t>Antonym</a:t>
                      </a:r>
                    </a:p>
                  </a:txBody>
                  <a:tcPr marL="82403" marR="82403" marT="41201" marB="41201"/>
                </a:tc>
                <a:extLst>
                  <a:ext uri="{0D108BD9-81ED-4DB2-BD59-A6C34878D82A}">
                    <a16:rowId xmlns:a16="http://schemas.microsoft.com/office/drawing/2014/main" val="589933237"/>
                  </a:ext>
                </a:extLst>
              </a:tr>
              <a:tr h="444977">
                <a:tc>
                  <a:txBody>
                    <a:bodyPr/>
                    <a:lstStyle/>
                    <a:p>
                      <a:r>
                        <a:rPr lang="en-US" sz="2200" dirty="0"/>
                        <a:t>Posit</a:t>
                      </a:r>
                    </a:p>
                  </a:txBody>
                  <a:tcPr marL="82403" marR="82403" marT="41201" marB="41201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v.</a:t>
                      </a:r>
                    </a:p>
                  </a:txBody>
                  <a:tcPr marL="82403" marR="82403" marT="41201" marB="41201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To put forth, to assert</a:t>
                      </a:r>
                    </a:p>
                  </a:txBody>
                  <a:tcPr marL="82403" marR="82403" marT="41201" marB="41201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To propose</a:t>
                      </a:r>
                    </a:p>
                  </a:txBody>
                  <a:tcPr marL="82403" marR="82403" marT="41201" marB="41201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[To ignore]</a:t>
                      </a:r>
                    </a:p>
                  </a:txBody>
                  <a:tcPr marL="82403" marR="82403" marT="41201" marB="41201"/>
                </a:tc>
                <a:extLst>
                  <a:ext uri="{0D108BD9-81ED-4DB2-BD59-A6C34878D82A}">
                    <a16:rowId xmlns:a16="http://schemas.microsoft.com/office/drawing/2014/main" val="4213714484"/>
                  </a:ext>
                </a:extLst>
              </a:tr>
              <a:tr h="774588">
                <a:tc>
                  <a:txBody>
                    <a:bodyPr/>
                    <a:lstStyle/>
                    <a:p>
                      <a:r>
                        <a:rPr lang="en-US" sz="2200" dirty="0"/>
                        <a:t>Impose</a:t>
                      </a:r>
                    </a:p>
                  </a:txBody>
                  <a:tcPr marL="82403" marR="82403" marT="41201" marB="41201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v.</a:t>
                      </a:r>
                    </a:p>
                  </a:txBody>
                  <a:tcPr marL="82403" marR="82403" marT="41201" marB="41201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To forcibly place upon</a:t>
                      </a:r>
                    </a:p>
                  </a:txBody>
                  <a:tcPr marL="82403" marR="82403" marT="41201" marB="41201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Inflict</a:t>
                      </a:r>
                    </a:p>
                  </a:txBody>
                  <a:tcPr marL="82403" marR="82403" marT="41201" marB="41201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[to neglect]</a:t>
                      </a:r>
                    </a:p>
                  </a:txBody>
                  <a:tcPr marL="82403" marR="82403" marT="41201" marB="41201"/>
                </a:tc>
                <a:extLst>
                  <a:ext uri="{0D108BD9-81ED-4DB2-BD59-A6C34878D82A}">
                    <a16:rowId xmlns:a16="http://schemas.microsoft.com/office/drawing/2014/main" val="3481003327"/>
                  </a:ext>
                </a:extLst>
              </a:tr>
              <a:tr h="444977">
                <a:tc>
                  <a:txBody>
                    <a:bodyPr/>
                    <a:lstStyle/>
                    <a:p>
                      <a:r>
                        <a:rPr lang="en-US" sz="2200" dirty="0"/>
                        <a:t>Disposition</a:t>
                      </a:r>
                    </a:p>
                  </a:txBody>
                  <a:tcPr marL="82403" marR="82403" marT="41201" marB="41201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n.</a:t>
                      </a:r>
                    </a:p>
                  </a:txBody>
                  <a:tcPr marL="82403" marR="82403" marT="41201" marB="41201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One’s attitude or mood</a:t>
                      </a:r>
                    </a:p>
                  </a:txBody>
                  <a:tcPr marL="82403" marR="82403" marT="41201" marB="41201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Character, demeanor</a:t>
                      </a:r>
                    </a:p>
                  </a:txBody>
                  <a:tcPr marL="82403" marR="82403" marT="41201" marB="41201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--</a:t>
                      </a:r>
                    </a:p>
                  </a:txBody>
                  <a:tcPr marL="82403" marR="82403" marT="41201" marB="41201"/>
                </a:tc>
                <a:extLst>
                  <a:ext uri="{0D108BD9-81ED-4DB2-BD59-A6C34878D82A}">
                    <a16:rowId xmlns:a16="http://schemas.microsoft.com/office/drawing/2014/main" val="4063527808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884735E-1D79-4DC5-BA8D-EF15130CCC21}"/>
              </a:ext>
            </a:extLst>
          </p:cNvPr>
          <p:cNvSpPr/>
          <p:nvPr/>
        </p:nvSpPr>
        <p:spPr>
          <a:xfrm>
            <a:off x="960120" y="4609895"/>
            <a:ext cx="92530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Pos, </a:t>
            </a:r>
            <a:r>
              <a:rPr lang="en-U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Pon</a:t>
            </a:r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, “to put, to place”</a:t>
            </a:r>
          </a:p>
        </p:txBody>
      </p:sp>
    </p:spTree>
    <p:extLst>
      <p:ext uri="{BB962C8B-B14F-4D97-AF65-F5344CB8AC3E}">
        <p14:creationId xmlns:p14="http://schemas.microsoft.com/office/powerpoint/2010/main" val="27031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87196F8-6DC6-4D6E-8175-E7817EDF72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9661412"/>
              </p:ext>
            </p:extLst>
          </p:nvPr>
        </p:nvGraphicFramePr>
        <p:xfrm>
          <a:off x="1940311" y="640080"/>
          <a:ext cx="9265754" cy="3473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163">
                  <a:extLst>
                    <a:ext uri="{9D8B030D-6E8A-4147-A177-3AD203B41FA5}">
                      <a16:colId xmlns:a16="http://schemas.microsoft.com/office/drawing/2014/main" val="3062088066"/>
                    </a:ext>
                  </a:extLst>
                </a:gridCol>
                <a:gridCol w="1286389">
                  <a:extLst>
                    <a:ext uri="{9D8B030D-6E8A-4147-A177-3AD203B41FA5}">
                      <a16:colId xmlns:a16="http://schemas.microsoft.com/office/drawing/2014/main" val="134704433"/>
                    </a:ext>
                  </a:extLst>
                </a:gridCol>
                <a:gridCol w="3340975">
                  <a:extLst>
                    <a:ext uri="{9D8B030D-6E8A-4147-A177-3AD203B41FA5}">
                      <a16:colId xmlns:a16="http://schemas.microsoft.com/office/drawing/2014/main" val="2980332276"/>
                    </a:ext>
                  </a:extLst>
                </a:gridCol>
                <a:gridCol w="1781611">
                  <a:extLst>
                    <a:ext uri="{9D8B030D-6E8A-4147-A177-3AD203B41FA5}">
                      <a16:colId xmlns:a16="http://schemas.microsoft.com/office/drawing/2014/main" val="1059158839"/>
                    </a:ext>
                  </a:extLst>
                </a:gridCol>
                <a:gridCol w="1315616">
                  <a:extLst>
                    <a:ext uri="{9D8B030D-6E8A-4147-A177-3AD203B41FA5}">
                      <a16:colId xmlns:a16="http://schemas.microsoft.com/office/drawing/2014/main" val="1881855623"/>
                    </a:ext>
                  </a:extLst>
                </a:gridCol>
              </a:tblGrid>
              <a:tr h="723607"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76979" marR="76979" marT="38490" marB="38490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Part-of-Speech</a:t>
                      </a:r>
                    </a:p>
                  </a:txBody>
                  <a:tcPr marL="76979" marR="76979" marT="38490" marB="38490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Definition</a:t>
                      </a:r>
                    </a:p>
                  </a:txBody>
                  <a:tcPr marL="76979" marR="76979" marT="38490" marB="38490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Synonym</a:t>
                      </a:r>
                    </a:p>
                  </a:txBody>
                  <a:tcPr marL="76979" marR="76979" marT="38490" marB="38490"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Antonym</a:t>
                      </a:r>
                    </a:p>
                  </a:txBody>
                  <a:tcPr marL="76979" marR="76979" marT="38490" marB="38490"/>
                </a:tc>
                <a:extLst>
                  <a:ext uri="{0D108BD9-81ED-4DB2-BD59-A6C34878D82A}">
                    <a16:rowId xmlns:a16="http://schemas.microsoft.com/office/drawing/2014/main" val="589933237"/>
                  </a:ext>
                </a:extLst>
              </a:tr>
              <a:tr h="1031525">
                <a:tc>
                  <a:txBody>
                    <a:bodyPr/>
                    <a:lstStyle/>
                    <a:p>
                      <a:r>
                        <a:rPr lang="en-US" sz="2000" dirty="0"/>
                        <a:t>Figment</a:t>
                      </a:r>
                    </a:p>
                  </a:txBody>
                  <a:tcPr marL="76979" marR="76979" marT="38490" marB="384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n.</a:t>
                      </a:r>
                    </a:p>
                  </a:txBody>
                  <a:tcPr marL="76979" marR="76979" marT="38490" marB="384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Something invented or imaginary</a:t>
                      </a:r>
                    </a:p>
                  </a:txBody>
                  <a:tcPr marL="76979" marR="76979" marT="38490" marB="384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Phantom</a:t>
                      </a:r>
                    </a:p>
                  </a:txBody>
                  <a:tcPr marL="76979" marR="76979" marT="38490" marB="384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Real person</a:t>
                      </a:r>
                    </a:p>
                  </a:txBody>
                  <a:tcPr marL="76979" marR="76979" marT="38490" marB="38490"/>
                </a:tc>
                <a:extLst>
                  <a:ext uri="{0D108BD9-81ED-4DB2-BD59-A6C34878D82A}">
                    <a16:rowId xmlns:a16="http://schemas.microsoft.com/office/drawing/2014/main" val="4213714484"/>
                  </a:ext>
                </a:extLst>
              </a:tr>
              <a:tr h="415690">
                <a:tc>
                  <a:txBody>
                    <a:bodyPr/>
                    <a:lstStyle/>
                    <a:p>
                      <a:r>
                        <a:rPr lang="en-US" sz="2000" dirty="0"/>
                        <a:t>Effigy</a:t>
                      </a:r>
                    </a:p>
                  </a:txBody>
                  <a:tcPr marL="76979" marR="76979" marT="38490" marB="384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n.</a:t>
                      </a:r>
                    </a:p>
                  </a:txBody>
                  <a:tcPr marL="76979" marR="76979" marT="38490" marB="384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 figure constructed in mockery</a:t>
                      </a:r>
                    </a:p>
                  </a:txBody>
                  <a:tcPr marL="76979" marR="76979" marT="38490" marB="38490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76979" marR="76979" marT="38490" marB="38490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76979" marR="76979" marT="38490" marB="38490"/>
                </a:tc>
                <a:extLst>
                  <a:ext uri="{0D108BD9-81ED-4DB2-BD59-A6C34878D82A}">
                    <a16:rowId xmlns:a16="http://schemas.microsoft.com/office/drawing/2014/main" val="3481003327"/>
                  </a:ext>
                </a:extLst>
              </a:tr>
              <a:tr h="1031525">
                <a:tc>
                  <a:txBody>
                    <a:bodyPr/>
                    <a:lstStyle/>
                    <a:p>
                      <a:r>
                        <a:rPr lang="en-US" sz="2000" dirty="0"/>
                        <a:t>Prefigure</a:t>
                      </a:r>
                    </a:p>
                  </a:txBody>
                  <a:tcPr marL="76979" marR="76979" marT="38490" marB="384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v.</a:t>
                      </a:r>
                    </a:p>
                  </a:txBody>
                  <a:tcPr marL="76979" marR="76979" marT="38490" marB="384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To look like or predict a later thing or event</a:t>
                      </a:r>
                    </a:p>
                  </a:txBody>
                  <a:tcPr marL="76979" marR="76979" marT="38490" marB="38490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Foreshadow</a:t>
                      </a:r>
                    </a:p>
                  </a:txBody>
                  <a:tcPr marL="76979" marR="76979" marT="38490" marB="38490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76979" marR="76979" marT="38490" marB="38490"/>
                </a:tc>
                <a:extLst>
                  <a:ext uri="{0D108BD9-81ED-4DB2-BD59-A6C34878D82A}">
                    <a16:rowId xmlns:a16="http://schemas.microsoft.com/office/drawing/2014/main" val="4063527808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64AC3EC7-5A9B-414B-A018-34F17DDAF344}"/>
              </a:ext>
            </a:extLst>
          </p:cNvPr>
          <p:cNvSpPr/>
          <p:nvPr/>
        </p:nvSpPr>
        <p:spPr>
          <a:xfrm>
            <a:off x="1755232" y="4674837"/>
            <a:ext cx="52436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Fig, “to shape”</a:t>
            </a:r>
          </a:p>
        </p:txBody>
      </p:sp>
    </p:spTree>
    <p:extLst>
      <p:ext uri="{BB962C8B-B14F-4D97-AF65-F5344CB8AC3E}">
        <p14:creationId xmlns:p14="http://schemas.microsoft.com/office/powerpoint/2010/main" val="1017274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11090-A01A-421A-A42B-A400A2AB1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036" y="577938"/>
            <a:ext cx="10058400" cy="1609344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	figment</a:t>
            </a:r>
            <a:br>
              <a:rPr lang="en-US" sz="2800" dirty="0"/>
            </a:br>
            <a:r>
              <a:rPr lang="en-US" sz="2800" dirty="0"/>
              <a:t>	inept</a:t>
            </a:r>
            <a:br>
              <a:rPr lang="en-US" sz="2800" dirty="0"/>
            </a:br>
            <a:r>
              <a:rPr lang="en-US" sz="2800" dirty="0"/>
              <a:t>	posit</a:t>
            </a:r>
            <a:br>
              <a:rPr lang="en-US" sz="2800" dirty="0"/>
            </a:br>
            <a:r>
              <a:rPr lang="en-US" sz="2800" dirty="0"/>
              <a:t>	prefigure</a:t>
            </a:r>
            <a:br>
              <a:rPr lang="en-US" sz="2800" dirty="0"/>
            </a:br>
            <a:r>
              <a:rPr lang="en-US" sz="2800" dirty="0"/>
              <a:t>	misinformation	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ACC6960-7E29-4C8A-BEFD-74C10ABBEA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324569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88242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A95FB-1AFA-465F-842F-B70D8F11E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	impose</a:t>
            </a:r>
            <a:br>
              <a:rPr lang="en-US" sz="2800" dirty="0"/>
            </a:br>
            <a:r>
              <a:rPr lang="en-US" sz="2800" dirty="0"/>
              <a:t>	aptitude</a:t>
            </a:r>
            <a:br>
              <a:rPr lang="en-US" sz="2800" dirty="0"/>
            </a:br>
            <a:r>
              <a:rPr lang="en-US" sz="2800" dirty="0"/>
              <a:t>	reform</a:t>
            </a:r>
            <a:br>
              <a:rPr lang="en-US" sz="2800" dirty="0"/>
            </a:br>
            <a:r>
              <a:rPr lang="en-US" sz="2800" dirty="0"/>
              <a:t>	prefigure</a:t>
            </a:r>
            <a:br>
              <a:rPr lang="en-US" sz="2800" dirty="0"/>
            </a:br>
            <a:r>
              <a:rPr lang="en-US" sz="2800" dirty="0"/>
              <a:t>	effigy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973D8AC-A3CE-47DA-8AED-6CE997C745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72898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7836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78913-FB18-4D4A-BA0A-68316264C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	disposition</a:t>
            </a:r>
            <a:br>
              <a:rPr lang="en-US" sz="2800" dirty="0"/>
            </a:br>
            <a:r>
              <a:rPr lang="en-US" sz="2800" dirty="0"/>
              <a:t>	effigy</a:t>
            </a:r>
            <a:br>
              <a:rPr lang="en-US" sz="2800" dirty="0"/>
            </a:br>
            <a:r>
              <a:rPr lang="en-US" sz="2800" dirty="0"/>
              <a:t>	formative</a:t>
            </a:r>
            <a:br>
              <a:rPr lang="en-US" sz="2800" dirty="0"/>
            </a:br>
            <a:r>
              <a:rPr lang="en-US" sz="2800" dirty="0"/>
              <a:t>	impose</a:t>
            </a:r>
            <a:br>
              <a:rPr lang="en-US" sz="2800" dirty="0"/>
            </a:br>
            <a:r>
              <a:rPr lang="en-US" sz="2800" dirty="0"/>
              <a:t>	adept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3AA6CC40-60E6-45CA-AAD3-8FEE36E2B3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1124499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27030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285</TotalTime>
  <Words>474</Words>
  <Application>Microsoft Office PowerPoint</Application>
  <PresentationFormat>Widescreen</PresentationFormat>
  <Paragraphs>94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Rockwell</vt:lpstr>
      <vt:lpstr>Rockwell Condensed</vt:lpstr>
      <vt:lpstr>Wingdings</vt:lpstr>
      <vt:lpstr>Wood Type</vt:lpstr>
      <vt:lpstr>English I Greek/Latin Roots</vt:lpstr>
      <vt:lpstr>PowerPoint Presentation</vt:lpstr>
      <vt:lpstr>PowerPoint Presentation</vt:lpstr>
      <vt:lpstr>PowerPoint Presentation</vt:lpstr>
      <vt:lpstr>PowerPoint Presentation</vt:lpstr>
      <vt:lpstr> figment  inept  posit  prefigure  misinformation </vt:lpstr>
      <vt:lpstr> impose  aptitude  reform  prefigure  effigy</vt:lpstr>
      <vt:lpstr> disposition  effigy  formative  impose  adept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 Greek/Latin Roots</dc:title>
  <dc:creator>Mamacita</dc:creator>
  <cp:lastModifiedBy>Mamacita</cp:lastModifiedBy>
  <cp:revision>12</cp:revision>
  <cp:lastPrinted>2020-01-07T16:16:34Z</cp:lastPrinted>
  <dcterms:created xsi:type="dcterms:W3CDTF">2019-12-08T16:32:15Z</dcterms:created>
  <dcterms:modified xsi:type="dcterms:W3CDTF">2020-01-23T12:00:35Z</dcterms:modified>
</cp:coreProperties>
</file>